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1" r:id="rId6"/>
    <p:sldId id="274" r:id="rId7"/>
    <p:sldId id="260" r:id="rId8"/>
    <p:sldId id="276" r:id="rId9"/>
    <p:sldId id="277" r:id="rId10"/>
    <p:sldId id="278" r:id="rId11"/>
    <p:sldId id="279" r:id="rId12"/>
    <p:sldId id="280" r:id="rId13"/>
    <p:sldId id="258" r:id="rId14"/>
    <p:sldId id="282" r:id="rId15"/>
    <p:sldId id="263" r:id="rId16"/>
    <p:sldId id="262" r:id="rId17"/>
    <p:sldId id="264" r:id="rId18"/>
    <p:sldId id="265" r:id="rId19"/>
    <p:sldId id="281" r:id="rId20"/>
    <p:sldId id="283" r:id="rId21"/>
    <p:sldId id="284" r:id="rId22"/>
    <p:sldId id="286" r:id="rId23"/>
    <p:sldId id="285" r:id="rId24"/>
    <p:sldId id="287" r:id="rId25"/>
    <p:sldId id="288" r:id="rId26"/>
    <p:sldId id="289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3E34-138F-4AAD-986C-116176367C98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939D-49AA-44CA-AF2F-3A0B13DE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2475706"/>
          </a:xfrm>
        </p:spPr>
        <p:txBody>
          <a:bodyPr>
            <a:normAutofit/>
          </a:bodyPr>
          <a:lstStyle/>
          <a:p>
            <a:pPr fontAlgn="base"/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ВЗАИМОДЕЙСТВИЕ ГРАЖДАН И ПОЛИЦИИ</a:t>
            </a:r>
            <a:endParaRPr lang="ru-RU" sz="40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3681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Дмитрий Остряков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Передрук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июня 2017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1728192" cy="1152128"/>
          </a:xfrm>
          <a:prstGeom prst="rect">
            <a:avLst/>
          </a:prstGeom>
          <a:noFill/>
        </p:spPr>
      </p:pic>
      <p:pic>
        <p:nvPicPr>
          <p:cNvPr id="1026" name="Picture 2" descr="C:\Users\Alexandr.Peredruk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1368152" cy="1368152"/>
          </a:xfrm>
          <a:prstGeom prst="rect">
            <a:avLst/>
          </a:prstGeom>
          <a:noFill/>
        </p:spPr>
      </p:pic>
      <p:pic>
        <p:nvPicPr>
          <p:cNvPr id="24578" name="Picture 2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20688"/>
            <a:ext cx="1071718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8640"/>
            <a:ext cx="5575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505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37689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4104456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Административное правонарушение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24936" cy="4176464"/>
          </a:xfrm>
        </p:spPr>
        <p:txBody>
          <a:bodyPr>
            <a:noAutofit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Меры обеспечения производства по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делу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27.1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РФ)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доставление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административное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задержание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4680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Знать о причине и основаниях задержания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акона «О полиции»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755576" y="1916832"/>
            <a:ext cx="77724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48245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разъяснение своих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закона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«О полиции»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27.3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48245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уведомление родственников, администрации по месту работу или учебы, а также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защитника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27.3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72816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помощь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защитника с момента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задержания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48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Конституции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РФ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25.1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Право на телефонный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разговор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статья 14 закона «О полиции»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Правовой ликбез: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780928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Проверка документов или что делать, если подошел полицейский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Правонарушение и задержание: что говорит закон?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Охрана достоинства личности.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Право не подвергаться пыткам, жестокому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бесчеловечному обращению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Конституции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 давать показания против себя и своих родных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Конституции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Получение медицинской помощи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41 Конституции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соблюдение сроков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задержания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 3 часов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некоторых случаях до 48 часов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ст. 27.5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ознакомление с протоколами, внесение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объяснений и замечаний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отказа от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подписи протокола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28.2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36904" cy="40324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получение копии протокола об административном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правонарушении,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административном задержании и доставлении (при составлении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.2,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27.4 и ст. 27.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41764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Обжаловать неправомерные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действия полиции и привлечение к ответственности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РФ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КАС РФ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683568" y="2996952"/>
            <a:ext cx="7772400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836712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ogonwatch.org</a:t>
            </a: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soldiersmothers.ru</a:t>
            </a: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openpolice.ru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13176"/>
            <a:ext cx="1728192" cy="1152128"/>
          </a:xfrm>
          <a:prstGeom prst="rect">
            <a:avLst/>
          </a:prstGeom>
          <a:noFill/>
        </p:spPr>
      </p:pic>
      <p:pic>
        <p:nvPicPr>
          <p:cNvPr id="12" name="Picture 2" descr="C:\Users\Alexandr.Peredruk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1368152" cy="1368152"/>
          </a:xfrm>
          <a:prstGeom prst="rect">
            <a:avLst/>
          </a:prstGeom>
          <a:noFill/>
        </p:spPr>
      </p:pic>
      <p:pic>
        <p:nvPicPr>
          <p:cNvPr id="13" name="Picture 2" descr="H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692696"/>
            <a:ext cx="107171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нормативно-правовые акты: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780928"/>
            <a:ext cx="7772400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«О полиции»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закон«О войсках национальной гвардии Российской Федерации»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Кодекс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Российской Федерации об административных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правонарушениях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КРФобАП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Санкт-Петербурга «Об административных правонарушениях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5225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492896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78000"/>
            <a:ext cx="5616624" cy="5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Заголовок 6"/>
          <p:cNvSpPr txBox="1">
            <a:spLocks/>
          </p:cNvSpPr>
          <p:nvPr/>
        </p:nvSpPr>
        <p:spPr>
          <a:xfrm>
            <a:off x="827584" y="2492896"/>
            <a:ext cx="7772400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03534"/>
            <a:ext cx="5602386" cy="56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13384"/>
            <a:ext cx="715632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55576" y="1052736"/>
            <a:ext cx="70922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600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Открытая поли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952500"/>
          </a:xfrm>
          <a:prstGeom prst="rect">
            <a:avLst/>
          </a:prstGeom>
          <a:noFill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5517257" cy="647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186</Words>
  <Application>Microsoft Office PowerPoint</Application>
  <PresentationFormat>Экран (4:3)</PresentationFormat>
  <Paragraphs>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ВЗАИМОДЕЙСТВИЕ ГРАЖДАН И ПОЛИЦИИ</vt:lpstr>
      <vt:lpstr>Правовой ликбез:</vt:lpstr>
      <vt:lpstr>Основные нормативно-правовые акты:</vt:lpstr>
      <vt:lpstr>Слайд 4</vt:lpstr>
      <vt:lpstr>Шаг 1. Знакомство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Административное правонарушение </vt:lpstr>
      <vt:lpstr>Меры обеспечения производства по делу  (ст. 27.1 КоАП РФ)  1) доставление  2) административное задержание </vt:lpstr>
      <vt:lpstr>Знать о причине и основаниях задержания  ст. 5 закона «О полиции»</vt:lpstr>
      <vt:lpstr>На разъяснение своих прав  ст. 5 закона «О полиции» ст. 27.3 КоАП РФ</vt:lpstr>
      <vt:lpstr>На уведомление родственников, администрации по месту работу или учебы, а также защитника   ст. 27.3 КоАП РФ</vt:lpstr>
      <vt:lpstr>Слайд 18</vt:lpstr>
      <vt:lpstr>Право на телефонный разговор  статья 14 закона «О полиции»</vt:lpstr>
      <vt:lpstr>Охрана достоинства личности. Право не подвергаться пыткам, жестокому и бесчеловечному обращению  ст. 21 Конституции РФ</vt:lpstr>
      <vt:lpstr>Не давать показания против себя и своих родных  ст. 51 Конституции РФ</vt:lpstr>
      <vt:lpstr>Получение медицинской помощи  ст. 41 Конституции РФ</vt:lpstr>
      <vt:lpstr>На соблюдение сроков задержания  до 3 часов в некоторых случаях до 48 часов  ст. 27.5 КоАП РФ</vt:lpstr>
      <vt:lpstr>На ознакомление с протоколами, внесение объяснений и замечаний и отказа от подписи протокола  ст. 28.2 КоАП  </vt:lpstr>
      <vt:lpstr>На получение копии протокола об административном правонарушении, административном задержании и доставлении (при составлении)   ст. 28.2, ст. 27.4 и ст. 27.2 КоАП РФ</vt:lpstr>
      <vt:lpstr>Обжаловать неправомерные действия полиции и привлечение к ответственности  КоАП РФ КАС РФ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исполнения Кодекса Российской Федерации об административных правонарушениях</dc:title>
  <dc:creator>Alexandr.Peredruk</dc:creator>
  <cp:lastModifiedBy>Alexandr.Peredruk</cp:lastModifiedBy>
  <cp:revision>51</cp:revision>
  <dcterms:created xsi:type="dcterms:W3CDTF">2016-10-25T11:37:27Z</dcterms:created>
  <dcterms:modified xsi:type="dcterms:W3CDTF">2017-06-15T15:07:09Z</dcterms:modified>
</cp:coreProperties>
</file>