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61" r:id="rId6"/>
    <p:sldId id="274" r:id="rId7"/>
    <p:sldId id="260" r:id="rId8"/>
    <p:sldId id="276" r:id="rId9"/>
    <p:sldId id="277" r:id="rId10"/>
    <p:sldId id="278" r:id="rId11"/>
    <p:sldId id="279" r:id="rId12"/>
    <p:sldId id="280" r:id="rId13"/>
    <p:sldId id="290" r:id="rId14"/>
    <p:sldId id="291" r:id="rId15"/>
    <p:sldId id="292" r:id="rId16"/>
    <p:sldId id="293" r:id="rId17"/>
    <p:sldId id="258" r:id="rId18"/>
    <p:sldId id="263" r:id="rId19"/>
    <p:sldId id="282" r:id="rId20"/>
    <p:sldId id="285" r:id="rId21"/>
    <p:sldId id="264" r:id="rId22"/>
    <p:sldId id="283" r:id="rId23"/>
    <p:sldId id="265" r:id="rId24"/>
    <p:sldId id="284" r:id="rId25"/>
    <p:sldId id="287" r:id="rId26"/>
    <p:sldId id="288" r:id="rId27"/>
    <p:sldId id="289" r:id="rId28"/>
    <p:sldId id="26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93E34-138F-4AAD-986C-116176367C98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2475706"/>
          </a:xfrm>
        </p:spPr>
        <p:txBody>
          <a:bodyPr>
            <a:normAutofit/>
          </a:bodyPr>
          <a:lstStyle/>
          <a:p>
            <a:pPr fontAlgn="base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«Общение с полицией в условиях конфликта»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368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Передрук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августа 2017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836712"/>
            <a:ext cx="1728192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5575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5505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37689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515719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в принципе не обязаны носить документ с собой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(часть 3 статьи 55 Конституции Российской Федерации)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9632" y="1556792"/>
            <a:ext cx="6840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Неповиновение законному распоряжению сотрудника полиции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 19.3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РФ) если вы отказались предъявлять паспорт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что направлены действия полиции: охрана порядка или оформление правонарушения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(решение Санкт-Петербургского городского суда №12-259/2017 от 14 марта 2017 года в отношении Н.С. Ивановой.)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31640" y="1772816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еще не стоит делать во время общения с полицейскими: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Нервничать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Провоцировать сотрудников (хамить или принижать)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Хватать руками за форму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616" y="1196752"/>
            <a:ext cx="68407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делать, если полицейский ведет себя агрессивно?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Пытайтесь разрешить конфликт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Вежливо объясните, что полицейский нарушает закон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Звоните близким, адвокату и по телефону 112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Выполните требование полицейского, даже если они кажутся незаконными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Обжалуйте действия сотрудника в прокуратуру или суд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616" y="1196752"/>
            <a:ext cx="684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Личный досмотр и досмотр вещей, их изъятие (ст. 27.7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РФ)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в целях обнаружения орудий совершения либо предметов административного правонарушения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Личный досмотр в присутствии двух понятых (в исключительных случаях без них)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Досмотр вещей: понятые или применение видеозаписи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досмотре составляется отдельный протокол либо делается запись в ДЛ САП или АЗ.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410445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Если вас пытаются привлечь к административной ответственности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46805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Узнайте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причине и основаниях задержания (ст. 5 закона «О полиции»)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попросите разъяснить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ваши права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(там же + ст. 27.3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РФ)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755576" y="1916832"/>
            <a:ext cx="77724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24936" cy="4176464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Меры обеспечения производства по делу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(ст.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27.1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РФ)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доставление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административное задержание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Сегодня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вебинаре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827584" y="2780928"/>
            <a:ext cx="777240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Проверка документов или что делать, если подошел полицейский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разрешить конфликт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Привлечение к административной ответственности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41764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Срок задержания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правило до 3 часов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некоторых случаях до 48 часов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ст. 27.5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РФ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48245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Попросите уведомить ваших родственников и защитника (ч.3 ст. 27.3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РФ).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также можете сделать это сами, воспользовавшись вашим правом на телефонный разговор (ч.7 ст. 14 закона «О полиции»).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41764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Охрана достоинства личности.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Право не подвергаться пыткам, жестокому и бесчеловечному обращению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ст. 21 Конституции РФ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Получение медицинской помощи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ст. 41 Конституции РФ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772816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Помощь защитника с момента задержания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ст. 48 Конституции РФ, ст. 25.1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РФ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4176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Составление протоколов: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о доставлении (ДЛ САП) – 27.2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о задержании (АЗ) – 27.4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административном правонарушении – 28.2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53285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Внимательно ознакомьтесь с документом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Попросите разъяснить ваши права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Отразите в протоколе вашу позицию/укажите замечания (но вы не обязаны это делать). Отметьте, что вам требуется помощь защитника.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Отразите просьбу выдать копию протокола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Вы можете отказаться от подписи протокола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Основания: статья 28.2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РФ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36904" cy="40324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Получите копии протокола об административном правонарушении, административном задержании и доставлении (при составлении)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ст. 28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.2,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27.4 и ст. 27.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РФ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417646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Дело может быт рассмотрено должностным лицом или судом (ст. 22.1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РФ)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836712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openpolice.ru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060848"/>
            <a:ext cx="172819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нормативно-правовые акты: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827584" y="2420888"/>
            <a:ext cx="777240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Конституция Российской Федерации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«О полиции»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закон«О войсках национальной гвардии Российской Федерации»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Российской Федерации об административных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правонарушениях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5225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Знакомство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827584" y="2492896"/>
            <a:ext cx="77724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78000"/>
            <a:ext cx="5616624" cy="5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6"/>
          <p:cNvSpPr txBox="1">
            <a:spLocks/>
          </p:cNvSpPr>
          <p:nvPr/>
        </p:nvSpPr>
        <p:spPr>
          <a:xfrm>
            <a:off x="827584" y="2492896"/>
            <a:ext cx="777240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03534"/>
            <a:ext cx="5602386" cy="56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13384"/>
            <a:ext cx="715632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600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5517257" cy="647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357</Words>
  <Application>Microsoft Office PowerPoint</Application>
  <PresentationFormat>Экран (4:3)</PresentationFormat>
  <Paragraphs>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«Общение с полицией в условиях конфликта»</vt:lpstr>
      <vt:lpstr>Сегодня в вебинаре:</vt:lpstr>
      <vt:lpstr>Основные нормативно-правовые акты:</vt:lpstr>
      <vt:lpstr>Слайд 4</vt:lpstr>
      <vt:lpstr>Шаг 1. Знакомство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Если вас пытаются привлечь к административной ответственности </vt:lpstr>
      <vt:lpstr>Узнайте о причине и основаниях задержания (ст. 5 закона «О полиции»)  и  попросите разъяснить ваши права (там же + ст. 27.3 КоАП РФ)</vt:lpstr>
      <vt:lpstr>Меры обеспечения производства по делу  (ст. 27.1 КоАП РФ)  1) доставление  2) административное задержание </vt:lpstr>
      <vt:lpstr>Срок задержания  как правило до 3 часов в некоторых случаях до 48 часов  ст. 27.5 КоАП РФ</vt:lpstr>
      <vt:lpstr>Попросите уведомить ваших родственников и защитника (ч.3 ст. 27.3 КоАП РФ).    Вы также можете сделать это сами, воспользовавшись вашим правом на телефонный разговор (ч.7 ст. 14 закона «О полиции»).</vt:lpstr>
      <vt:lpstr>Охрана достоинства личности. Право не подвергаться пыткам, жестокому и бесчеловечному обращению  ст. 21 Конституции РФ  Получение медицинской помощи  ст. 41 Конституции РФ</vt:lpstr>
      <vt:lpstr>Слайд 23</vt:lpstr>
      <vt:lpstr>Составление протоколов:  1) о доставлении (ДЛ САП) – 27.2 2) о задержании (АЗ) – 27.4 3) административном правонарушении – 28.2 </vt:lpstr>
      <vt:lpstr>  1. Внимательно ознакомьтесь с документом  2. Попросите разъяснить ваши права  3. Отразите в протоколе вашу позицию/укажите замечания (но вы не обязаны это делать). Отметьте, что вам требуется помощь защитника.  4. Отразите просьбу выдать копию протокола  5. Вы можете отказаться от подписи протокола  Основания: статья 28.2 КоАП РФ     </vt:lpstr>
      <vt:lpstr>Получите копии протокола об административном правонарушении, административном задержании и доставлении (при составлении)   ст. 28.2, ст. 27.4 и ст. 27.2 КоАП РФ</vt:lpstr>
      <vt:lpstr>Дело может быт рассмотрено должностным лицом или судом (ст. 22.1 КоАП РФ)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исполнения Кодекса Российской Федерации об административных правонарушениях</dc:title>
  <dc:creator>Alexandr.Peredruk</dc:creator>
  <cp:lastModifiedBy>Минюст</cp:lastModifiedBy>
  <cp:revision>89</cp:revision>
  <dcterms:created xsi:type="dcterms:W3CDTF">2016-10-25T11:37:27Z</dcterms:created>
  <dcterms:modified xsi:type="dcterms:W3CDTF">2017-08-13T18:20:11Z</dcterms:modified>
</cp:coreProperties>
</file>