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0" r:id="rId2"/>
    <p:sldId id="355" r:id="rId3"/>
    <p:sldId id="398" r:id="rId4"/>
    <p:sldId id="372" r:id="rId5"/>
    <p:sldId id="406" r:id="rId6"/>
    <p:sldId id="408" r:id="rId7"/>
    <p:sldId id="405" r:id="rId8"/>
    <p:sldId id="409" r:id="rId9"/>
    <p:sldId id="374" r:id="rId10"/>
    <p:sldId id="410" r:id="rId11"/>
    <p:sldId id="375" r:id="rId12"/>
    <p:sldId id="411" r:id="rId13"/>
    <p:sldId id="399" r:id="rId14"/>
    <p:sldId id="394" r:id="rId15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0" autoAdjust="0"/>
    <p:restoredTop sz="94471" autoAdjust="0"/>
  </p:normalViewPr>
  <p:slideViewPr>
    <p:cSldViewPr>
      <p:cViewPr>
        <p:scale>
          <a:sx n="75" d="100"/>
          <a:sy n="75" d="100"/>
        </p:scale>
        <p:origin x="-148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3288" y="-120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06CAFC-B289-2848-8B5F-6CEBE619133E}" type="doc">
      <dgm:prSet loTypeId="urn:microsoft.com/office/officeart/2005/8/layout/hierarchy2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CAB9C8-0967-7341-8452-DDF5F9DF1542}" type="asst">
      <dgm:prSet phldrT="[Текст]" custT="1"/>
      <dgm:spPr/>
      <dgm:t>
        <a:bodyPr/>
        <a:lstStyle/>
        <a:p>
          <a:r>
            <a:rPr lang="ru-RU" sz="1500" dirty="0" smtClean="0"/>
            <a:t>Зам. по ООП – нач. полиции</a:t>
          </a:r>
          <a:endParaRPr lang="ru-RU" sz="1500" dirty="0"/>
        </a:p>
      </dgm:t>
    </dgm:pt>
    <dgm:pt modelId="{9E1C7B55-841F-6A4C-ACD9-E7E33975BA54}" type="parTrans" cxnId="{0C927E09-630A-EF4B-A63B-2A9B076F89D4}">
      <dgm:prSet custT="1"/>
      <dgm:spPr/>
      <dgm:t>
        <a:bodyPr/>
        <a:lstStyle/>
        <a:p>
          <a:endParaRPr lang="ru-RU" sz="1500"/>
        </a:p>
      </dgm:t>
    </dgm:pt>
    <dgm:pt modelId="{DA5CA78B-2119-B24B-94B2-72358F916E25}" type="sibTrans" cxnId="{0C927E09-630A-EF4B-A63B-2A9B076F89D4}">
      <dgm:prSet/>
      <dgm:spPr/>
      <dgm:t>
        <a:bodyPr/>
        <a:lstStyle/>
        <a:p>
          <a:endParaRPr lang="ru-RU" sz="1500"/>
        </a:p>
      </dgm:t>
    </dgm:pt>
    <dgm:pt modelId="{4F128397-F747-304C-B4D1-0EBB853C3A9D}">
      <dgm:prSet phldrT="[Текст]" custT="1"/>
      <dgm:spPr/>
      <dgm:t>
        <a:bodyPr/>
        <a:lstStyle/>
        <a:p>
          <a:r>
            <a:rPr lang="ru-RU" sz="1500" dirty="0" smtClean="0"/>
            <a:t>Зам.: нач. полиции</a:t>
          </a:r>
          <a:endParaRPr lang="ru-RU" sz="1500" dirty="0"/>
        </a:p>
      </dgm:t>
    </dgm:pt>
    <dgm:pt modelId="{341ADAF0-1381-5C42-9557-BA295CF179BE}" type="parTrans" cxnId="{E9461D22-4DB5-D648-9531-ADA5BC2FF5DA}">
      <dgm:prSet custT="1"/>
      <dgm:spPr/>
      <dgm:t>
        <a:bodyPr/>
        <a:lstStyle/>
        <a:p>
          <a:endParaRPr lang="ru-RU" sz="1500"/>
        </a:p>
      </dgm:t>
    </dgm:pt>
    <dgm:pt modelId="{0C37BFB9-3F4D-BF4E-A027-BC5287929EEA}" type="sibTrans" cxnId="{E9461D22-4DB5-D648-9531-ADA5BC2FF5DA}">
      <dgm:prSet/>
      <dgm:spPr/>
      <dgm:t>
        <a:bodyPr/>
        <a:lstStyle/>
        <a:p>
          <a:endParaRPr lang="ru-RU" sz="1500"/>
        </a:p>
      </dgm:t>
    </dgm:pt>
    <dgm:pt modelId="{3527D34F-EAAE-034B-AC3B-36212C0439DF}">
      <dgm:prSet phldrT="[Текст]" custT="1"/>
      <dgm:spPr/>
      <dgm:t>
        <a:bodyPr/>
        <a:lstStyle/>
        <a:p>
          <a:r>
            <a:rPr lang="ru-RU" sz="1500" dirty="0" smtClean="0"/>
            <a:t>Зам. по тылу</a:t>
          </a:r>
          <a:endParaRPr lang="ru-RU" sz="1500" dirty="0"/>
        </a:p>
      </dgm:t>
    </dgm:pt>
    <dgm:pt modelId="{55F58525-92D5-D14C-A0DF-90AE3D2E31F5}" type="parTrans" cxnId="{D6C654ED-FB7B-ED4B-8112-9A6326E66463}">
      <dgm:prSet custT="1"/>
      <dgm:spPr/>
      <dgm:t>
        <a:bodyPr/>
        <a:lstStyle/>
        <a:p>
          <a:endParaRPr lang="ru-RU" sz="1500"/>
        </a:p>
      </dgm:t>
    </dgm:pt>
    <dgm:pt modelId="{3ABA58DA-4CC6-7245-BAAD-C2C9C833EBCB}" type="sibTrans" cxnId="{D6C654ED-FB7B-ED4B-8112-9A6326E66463}">
      <dgm:prSet/>
      <dgm:spPr/>
      <dgm:t>
        <a:bodyPr/>
        <a:lstStyle/>
        <a:p>
          <a:endParaRPr lang="ru-RU" sz="1500"/>
        </a:p>
      </dgm:t>
    </dgm:pt>
    <dgm:pt modelId="{C1F59230-10AC-AA4C-BE76-FAD2877A60C1}">
      <dgm:prSet phldrT="[Текст]" custT="1"/>
      <dgm:spPr/>
      <dgm:t>
        <a:bodyPr/>
        <a:lstStyle/>
        <a:p>
          <a:r>
            <a:rPr lang="ru-RU" sz="1500" dirty="0" smtClean="0"/>
            <a:t>Зам.: Нач. следственного отдела</a:t>
          </a:r>
          <a:endParaRPr lang="ru-RU" sz="1500" dirty="0"/>
        </a:p>
      </dgm:t>
    </dgm:pt>
    <dgm:pt modelId="{981C1540-4AD1-054B-92AF-BDDA4CC92003}" type="parTrans" cxnId="{CA669968-A509-464B-93C9-079987F8082D}">
      <dgm:prSet custT="1"/>
      <dgm:spPr/>
      <dgm:t>
        <a:bodyPr/>
        <a:lstStyle/>
        <a:p>
          <a:endParaRPr lang="ru-RU" sz="1500"/>
        </a:p>
      </dgm:t>
    </dgm:pt>
    <dgm:pt modelId="{870976EC-E573-0148-B853-3439319C8913}" type="sibTrans" cxnId="{CA669968-A509-464B-93C9-079987F8082D}">
      <dgm:prSet/>
      <dgm:spPr/>
      <dgm:t>
        <a:bodyPr/>
        <a:lstStyle/>
        <a:p>
          <a:endParaRPr lang="ru-RU" sz="1500"/>
        </a:p>
      </dgm:t>
    </dgm:pt>
    <dgm:pt modelId="{680B7CCA-6B67-A448-9475-001B83954BB0}" type="asst">
      <dgm:prSet custT="1"/>
      <dgm:spPr/>
      <dgm:t>
        <a:bodyPr/>
        <a:lstStyle/>
        <a:p>
          <a:r>
            <a:rPr lang="ru-RU" sz="1500" dirty="0" smtClean="0"/>
            <a:t>Зам.: нач. ДЧ </a:t>
          </a:r>
          <a:endParaRPr lang="ru-RU" sz="1500" dirty="0"/>
        </a:p>
      </dgm:t>
    </dgm:pt>
    <dgm:pt modelId="{50F1BE3D-0E19-2F40-BF81-E05DC1670E77}" type="parTrans" cxnId="{DDCB1A0E-7E15-0A4F-8B9B-C687531FEEFE}">
      <dgm:prSet custT="1"/>
      <dgm:spPr/>
      <dgm:t>
        <a:bodyPr/>
        <a:lstStyle/>
        <a:p>
          <a:endParaRPr lang="ru-RU" sz="1500"/>
        </a:p>
      </dgm:t>
    </dgm:pt>
    <dgm:pt modelId="{1EFD8EBA-6FDE-7B45-B37C-9057A32A66E1}" type="sibTrans" cxnId="{DDCB1A0E-7E15-0A4F-8B9B-C687531FEEFE}">
      <dgm:prSet/>
      <dgm:spPr/>
      <dgm:t>
        <a:bodyPr/>
        <a:lstStyle/>
        <a:p>
          <a:endParaRPr lang="ru-RU" sz="1500"/>
        </a:p>
      </dgm:t>
    </dgm:pt>
    <dgm:pt modelId="{3431E59F-8750-7047-80DC-72752A3908ED}">
      <dgm:prSet custT="1"/>
      <dgm:spPr/>
      <dgm:t>
        <a:bodyPr/>
        <a:lstStyle/>
        <a:p>
          <a:r>
            <a:rPr lang="ru-RU" sz="1500" dirty="0" smtClean="0"/>
            <a:t>Зам.: нач. штаба</a:t>
          </a:r>
          <a:endParaRPr lang="ru-RU" sz="1500" dirty="0"/>
        </a:p>
      </dgm:t>
    </dgm:pt>
    <dgm:pt modelId="{8538BDE8-3593-F440-BE9E-0396A426267E}" type="parTrans" cxnId="{69411CF5-585F-054A-BF02-AF6ED60A5067}">
      <dgm:prSet custT="1"/>
      <dgm:spPr/>
      <dgm:t>
        <a:bodyPr/>
        <a:lstStyle/>
        <a:p>
          <a:endParaRPr lang="ru-RU" sz="1500"/>
        </a:p>
      </dgm:t>
    </dgm:pt>
    <dgm:pt modelId="{2E587BBD-2EC9-0147-84A3-AC0AD1C21004}" type="sibTrans" cxnId="{69411CF5-585F-054A-BF02-AF6ED60A5067}">
      <dgm:prSet/>
      <dgm:spPr/>
      <dgm:t>
        <a:bodyPr/>
        <a:lstStyle/>
        <a:p>
          <a:endParaRPr lang="ru-RU" sz="1500"/>
        </a:p>
      </dgm:t>
    </dgm:pt>
    <dgm:pt modelId="{97741D5A-DEC0-4F49-9691-F8008B2BC302}">
      <dgm:prSet custT="1"/>
      <dgm:spPr/>
      <dgm:t>
        <a:bodyPr/>
        <a:lstStyle/>
        <a:p>
          <a:r>
            <a:rPr lang="ru-RU" sz="1500" dirty="0" smtClean="0"/>
            <a:t>Инспекторы по учетно-регистрационной дисциплине</a:t>
          </a:r>
          <a:endParaRPr lang="ru-RU" sz="1500" dirty="0"/>
        </a:p>
      </dgm:t>
    </dgm:pt>
    <dgm:pt modelId="{7A13F5F7-E1EF-1B45-992E-28A0088B5721}" type="parTrans" cxnId="{CB0E6B4C-2999-1842-B811-41E1427DD16B}">
      <dgm:prSet custT="1"/>
      <dgm:spPr/>
      <dgm:t>
        <a:bodyPr/>
        <a:lstStyle/>
        <a:p>
          <a:endParaRPr lang="ru-RU" sz="1500"/>
        </a:p>
      </dgm:t>
    </dgm:pt>
    <dgm:pt modelId="{C264E430-5BC5-564F-9F88-0585D4D7BDF7}" type="sibTrans" cxnId="{CB0E6B4C-2999-1842-B811-41E1427DD16B}">
      <dgm:prSet/>
      <dgm:spPr/>
      <dgm:t>
        <a:bodyPr/>
        <a:lstStyle/>
        <a:p>
          <a:endParaRPr lang="ru-RU" sz="1500"/>
        </a:p>
      </dgm:t>
    </dgm:pt>
    <dgm:pt modelId="{55B1F0AC-D477-DB49-9580-F6465D80980E}">
      <dgm:prSet custT="1"/>
      <dgm:spPr/>
      <dgm:t>
        <a:bodyPr/>
        <a:lstStyle/>
        <a:p>
          <a:r>
            <a:rPr lang="ru-RU" sz="1500" dirty="0" smtClean="0"/>
            <a:t>Зам. нач. следственного отдела</a:t>
          </a:r>
          <a:endParaRPr lang="ru-RU" sz="1500" dirty="0"/>
        </a:p>
      </dgm:t>
    </dgm:pt>
    <dgm:pt modelId="{419C6CFB-6C16-7D4D-8233-A9D9A9BFF083}" type="parTrans" cxnId="{F12096B8-B766-9644-9D4E-0C128B8003B9}">
      <dgm:prSet custT="1"/>
      <dgm:spPr/>
      <dgm:t>
        <a:bodyPr/>
        <a:lstStyle/>
        <a:p>
          <a:endParaRPr lang="ru-RU" sz="1500"/>
        </a:p>
      </dgm:t>
    </dgm:pt>
    <dgm:pt modelId="{978C0834-E911-F74D-9F54-7CD25EA78925}" type="sibTrans" cxnId="{F12096B8-B766-9644-9D4E-0C128B8003B9}">
      <dgm:prSet/>
      <dgm:spPr/>
      <dgm:t>
        <a:bodyPr/>
        <a:lstStyle/>
        <a:p>
          <a:endParaRPr lang="ru-RU" sz="1500"/>
        </a:p>
      </dgm:t>
    </dgm:pt>
    <dgm:pt modelId="{00D8CEE0-477B-894B-871A-622E042868D3}">
      <dgm:prSet custT="1"/>
      <dgm:spPr/>
      <dgm:t>
        <a:bodyPr/>
        <a:lstStyle/>
        <a:p>
          <a:r>
            <a:rPr lang="ru-RU" sz="1500" dirty="0" smtClean="0"/>
            <a:t>Следователи (3-10 человек)</a:t>
          </a:r>
          <a:endParaRPr lang="ru-RU" sz="1500" dirty="0"/>
        </a:p>
      </dgm:t>
    </dgm:pt>
    <dgm:pt modelId="{D1E653A1-3F11-FE48-BE53-B8289372F6D1}" type="parTrans" cxnId="{65E22E12-8BA4-6A48-BAFE-1467EA45BE7F}">
      <dgm:prSet custT="1"/>
      <dgm:spPr/>
      <dgm:t>
        <a:bodyPr/>
        <a:lstStyle/>
        <a:p>
          <a:endParaRPr lang="ru-RU" sz="1500"/>
        </a:p>
      </dgm:t>
    </dgm:pt>
    <dgm:pt modelId="{95A7A738-EA3A-2644-B877-2352251D2C98}" type="sibTrans" cxnId="{65E22E12-8BA4-6A48-BAFE-1467EA45BE7F}">
      <dgm:prSet/>
      <dgm:spPr/>
      <dgm:t>
        <a:bodyPr/>
        <a:lstStyle/>
        <a:p>
          <a:endParaRPr lang="ru-RU" sz="1500"/>
        </a:p>
      </dgm:t>
    </dgm:pt>
    <dgm:pt modelId="{556FC3D2-295A-D74D-B0BB-609E2201EDAB}">
      <dgm:prSet custT="1"/>
      <dgm:spPr/>
      <dgm:t>
        <a:bodyPr/>
        <a:lstStyle/>
        <a:p>
          <a:r>
            <a:rPr lang="ru-RU" sz="1500" dirty="0" smtClean="0"/>
            <a:t>Нач. тыла</a:t>
          </a:r>
          <a:endParaRPr lang="ru-RU" sz="1500" dirty="0"/>
        </a:p>
      </dgm:t>
    </dgm:pt>
    <dgm:pt modelId="{C1231294-5C3A-A543-81DF-3CBCCDBA375E}" type="parTrans" cxnId="{B260074F-3E38-4043-AA14-0CF401C3DC17}">
      <dgm:prSet custT="1"/>
      <dgm:spPr/>
      <dgm:t>
        <a:bodyPr/>
        <a:lstStyle/>
        <a:p>
          <a:endParaRPr lang="ru-RU" sz="1500"/>
        </a:p>
      </dgm:t>
    </dgm:pt>
    <dgm:pt modelId="{3EC545D0-9C77-114A-8439-65B5BBACF470}" type="sibTrans" cxnId="{B260074F-3E38-4043-AA14-0CF401C3DC17}">
      <dgm:prSet/>
      <dgm:spPr/>
      <dgm:t>
        <a:bodyPr/>
        <a:lstStyle/>
        <a:p>
          <a:endParaRPr lang="ru-RU" sz="1500"/>
        </a:p>
      </dgm:t>
    </dgm:pt>
    <dgm:pt modelId="{B99909C6-EE89-D748-B469-2F9799E9191A}">
      <dgm:prSet custT="1"/>
      <dgm:spPr/>
      <dgm:t>
        <a:bodyPr/>
        <a:lstStyle/>
        <a:p>
          <a:r>
            <a:rPr lang="ru-RU" sz="1500" dirty="0" smtClean="0"/>
            <a:t>Тыловые службы: </a:t>
          </a:r>
          <a:r>
            <a:rPr lang="ru-RU" sz="1500" dirty="0" err="1" smtClean="0"/>
            <a:t>финасов</a:t>
          </a:r>
          <a:r>
            <a:rPr lang="ru-RU" sz="1500" dirty="0" smtClean="0"/>
            <a:t>., </a:t>
          </a:r>
          <a:r>
            <a:rPr lang="ru-RU" sz="1500" dirty="0" err="1" smtClean="0"/>
            <a:t>технич</a:t>
          </a:r>
          <a:r>
            <a:rPr lang="ru-RU" sz="1500" dirty="0" smtClean="0"/>
            <a:t>., кадровая и др. </a:t>
          </a:r>
          <a:endParaRPr lang="ru-RU" sz="1500" dirty="0"/>
        </a:p>
      </dgm:t>
    </dgm:pt>
    <dgm:pt modelId="{2026727D-E2F0-EB4F-AF5A-C3783474CAF5}" type="parTrans" cxnId="{976A86E0-CB1C-A945-A857-2DA2A016A121}">
      <dgm:prSet custT="1"/>
      <dgm:spPr/>
      <dgm:t>
        <a:bodyPr/>
        <a:lstStyle/>
        <a:p>
          <a:endParaRPr lang="ru-RU" sz="1500"/>
        </a:p>
      </dgm:t>
    </dgm:pt>
    <dgm:pt modelId="{B245237D-F995-5B4C-BC9F-1EA035F8F403}" type="sibTrans" cxnId="{976A86E0-CB1C-A945-A857-2DA2A016A121}">
      <dgm:prSet/>
      <dgm:spPr/>
      <dgm:t>
        <a:bodyPr/>
        <a:lstStyle/>
        <a:p>
          <a:endParaRPr lang="ru-RU" sz="1500"/>
        </a:p>
      </dgm:t>
    </dgm:pt>
    <dgm:pt modelId="{4731D52D-FC50-DA4D-A0E7-BC1DFB9F375A}">
      <dgm:prSet custT="1"/>
      <dgm:spPr/>
      <dgm:t>
        <a:bodyPr/>
        <a:lstStyle/>
        <a:p>
          <a:r>
            <a:rPr lang="ru-RU" sz="1500" dirty="0" smtClean="0"/>
            <a:t>Зам.  по оперативной работе</a:t>
          </a:r>
          <a:endParaRPr lang="ru-RU" sz="1500" dirty="0"/>
        </a:p>
      </dgm:t>
    </dgm:pt>
    <dgm:pt modelId="{561FB8C8-4996-A944-AC9E-1AE47E6E5D91}" type="parTrans" cxnId="{2C008D26-A090-B948-9C5A-5E962E546749}">
      <dgm:prSet custT="1"/>
      <dgm:spPr/>
      <dgm:t>
        <a:bodyPr/>
        <a:lstStyle/>
        <a:p>
          <a:endParaRPr lang="ru-RU" sz="1500"/>
        </a:p>
      </dgm:t>
    </dgm:pt>
    <dgm:pt modelId="{EDFF7D5C-3345-814C-BB47-9D02AA7AEDD7}" type="sibTrans" cxnId="{2C008D26-A090-B948-9C5A-5E962E546749}">
      <dgm:prSet/>
      <dgm:spPr/>
      <dgm:t>
        <a:bodyPr/>
        <a:lstStyle/>
        <a:p>
          <a:endParaRPr lang="ru-RU" sz="1500"/>
        </a:p>
      </dgm:t>
    </dgm:pt>
    <dgm:pt modelId="{78E5CC23-94B6-FB45-8590-A1D9DCE882BA}">
      <dgm:prSet custT="1"/>
      <dgm:spPr/>
      <dgm:t>
        <a:bodyPr/>
        <a:lstStyle/>
        <a:p>
          <a:r>
            <a:rPr lang="ru-RU" sz="1500" dirty="0" smtClean="0"/>
            <a:t>Группы оперативных сотрудников: 5-20 человек</a:t>
          </a:r>
          <a:endParaRPr lang="ru-RU" sz="1500" dirty="0"/>
        </a:p>
      </dgm:t>
    </dgm:pt>
    <dgm:pt modelId="{C1790AEC-5A0E-6F4D-AF44-C30642FA3059}" type="parTrans" cxnId="{499A86AC-6936-5F4D-BFEC-7EAE2A155568}">
      <dgm:prSet custT="1"/>
      <dgm:spPr/>
      <dgm:t>
        <a:bodyPr/>
        <a:lstStyle/>
        <a:p>
          <a:endParaRPr lang="ru-RU" sz="1500"/>
        </a:p>
      </dgm:t>
    </dgm:pt>
    <dgm:pt modelId="{8E26E9A0-3C43-6C4C-B685-00A5F26FC181}" type="sibTrans" cxnId="{499A86AC-6936-5F4D-BFEC-7EAE2A155568}">
      <dgm:prSet/>
      <dgm:spPr/>
      <dgm:t>
        <a:bodyPr/>
        <a:lstStyle/>
        <a:p>
          <a:endParaRPr lang="ru-RU" sz="1500"/>
        </a:p>
      </dgm:t>
    </dgm:pt>
    <dgm:pt modelId="{6312AD56-78D1-9441-A364-3B5AE51527AE}" type="asst">
      <dgm:prSet custT="1"/>
      <dgm:spPr/>
      <dgm:t>
        <a:bodyPr/>
        <a:lstStyle/>
        <a:p>
          <a:r>
            <a:rPr lang="ru-RU" sz="1500" dirty="0" smtClean="0"/>
            <a:t>Дежурная часть (8-10 человек)</a:t>
          </a:r>
          <a:endParaRPr lang="ru-RU" sz="1500" dirty="0"/>
        </a:p>
      </dgm:t>
    </dgm:pt>
    <dgm:pt modelId="{4C979A6B-D020-0B49-BDDF-C41C8960B65D}" type="parTrans" cxnId="{DE80CF2D-5008-514E-A616-7F92BA67AEEE}">
      <dgm:prSet custT="1"/>
      <dgm:spPr/>
      <dgm:t>
        <a:bodyPr/>
        <a:lstStyle/>
        <a:p>
          <a:endParaRPr lang="ru-RU" sz="1500"/>
        </a:p>
      </dgm:t>
    </dgm:pt>
    <dgm:pt modelId="{0646E08C-0EF2-AA4D-B860-0A250666EFE7}" type="sibTrans" cxnId="{DE80CF2D-5008-514E-A616-7F92BA67AEEE}">
      <dgm:prSet/>
      <dgm:spPr/>
      <dgm:t>
        <a:bodyPr/>
        <a:lstStyle/>
        <a:p>
          <a:endParaRPr lang="ru-RU" sz="1500"/>
        </a:p>
      </dgm:t>
    </dgm:pt>
    <dgm:pt modelId="{75C43A77-2623-F842-9AFF-3FE12D4C8682}" type="asst">
      <dgm:prSet custT="1"/>
      <dgm:spPr/>
      <dgm:t>
        <a:bodyPr/>
        <a:lstStyle/>
        <a:p>
          <a:r>
            <a:rPr lang="ru-RU" sz="1500" dirty="0" smtClean="0"/>
            <a:t>Нач. отдела ИАЗ</a:t>
          </a:r>
          <a:endParaRPr lang="ru-RU" sz="1500" dirty="0"/>
        </a:p>
      </dgm:t>
    </dgm:pt>
    <dgm:pt modelId="{9CCAB85D-90EE-EE48-8A4F-EBCB9CDC930F}" type="parTrans" cxnId="{28DD81B4-CE34-FB42-AA35-B3BF8D53D245}">
      <dgm:prSet custT="1"/>
      <dgm:spPr/>
      <dgm:t>
        <a:bodyPr/>
        <a:lstStyle/>
        <a:p>
          <a:endParaRPr lang="ru-RU" sz="1500"/>
        </a:p>
      </dgm:t>
    </dgm:pt>
    <dgm:pt modelId="{82963346-5DFA-8A42-8180-1F3EC3C9FB71}" type="sibTrans" cxnId="{28DD81B4-CE34-FB42-AA35-B3BF8D53D245}">
      <dgm:prSet/>
      <dgm:spPr/>
      <dgm:t>
        <a:bodyPr/>
        <a:lstStyle/>
        <a:p>
          <a:endParaRPr lang="ru-RU" sz="1500"/>
        </a:p>
      </dgm:t>
    </dgm:pt>
    <dgm:pt modelId="{81D45DDB-B02E-D049-94E0-58DD6DE1526C}" type="asst">
      <dgm:prSet custT="1"/>
      <dgm:spPr/>
      <dgm:t>
        <a:bodyPr/>
        <a:lstStyle/>
        <a:p>
          <a:r>
            <a:rPr lang="ru-RU" sz="1500" dirty="0" smtClean="0"/>
            <a:t>Инспекторы ИАЗ (1-7 человек)</a:t>
          </a:r>
          <a:endParaRPr lang="ru-RU" sz="1500" dirty="0"/>
        </a:p>
      </dgm:t>
    </dgm:pt>
    <dgm:pt modelId="{CB53920B-F786-404D-91A5-DF0327E09464}" type="parTrans" cxnId="{4991DE01-A7CB-1249-BB23-287B0CED1FE8}">
      <dgm:prSet custT="1"/>
      <dgm:spPr/>
      <dgm:t>
        <a:bodyPr/>
        <a:lstStyle/>
        <a:p>
          <a:endParaRPr lang="ru-RU" sz="1500"/>
        </a:p>
      </dgm:t>
    </dgm:pt>
    <dgm:pt modelId="{1DB9D74B-2E9F-ED44-B94A-682266D29A01}" type="sibTrans" cxnId="{4991DE01-A7CB-1249-BB23-287B0CED1FE8}">
      <dgm:prSet/>
      <dgm:spPr/>
      <dgm:t>
        <a:bodyPr/>
        <a:lstStyle/>
        <a:p>
          <a:endParaRPr lang="ru-RU" sz="1500"/>
        </a:p>
      </dgm:t>
    </dgm:pt>
    <dgm:pt modelId="{91CE7F06-9DD3-0C4E-A30E-55C088AC4CD2}" type="asst">
      <dgm:prSet custT="1"/>
      <dgm:spPr/>
      <dgm:t>
        <a:bodyPr/>
        <a:lstStyle/>
        <a:p>
          <a:r>
            <a:rPr lang="ru-RU" sz="1500" dirty="0" smtClean="0"/>
            <a:t>Нач. УУП и ПДН</a:t>
          </a:r>
          <a:endParaRPr lang="ru-RU" sz="1500" dirty="0"/>
        </a:p>
      </dgm:t>
    </dgm:pt>
    <dgm:pt modelId="{C70590E5-416D-844C-84AE-59AB8D1001CD}" type="parTrans" cxnId="{784378FC-0B30-9448-B578-8720AD2BF892}">
      <dgm:prSet custT="1"/>
      <dgm:spPr/>
      <dgm:t>
        <a:bodyPr/>
        <a:lstStyle/>
        <a:p>
          <a:endParaRPr lang="ru-RU" sz="1500"/>
        </a:p>
      </dgm:t>
    </dgm:pt>
    <dgm:pt modelId="{64ECD1A0-8F27-D241-88CE-6EA3DF31D157}" type="sibTrans" cxnId="{784378FC-0B30-9448-B578-8720AD2BF892}">
      <dgm:prSet/>
      <dgm:spPr/>
      <dgm:t>
        <a:bodyPr/>
        <a:lstStyle/>
        <a:p>
          <a:endParaRPr lang="ru-RU" sz="1500"/>
        </a:p>
      </dgm:t>
    </dgm:pt>
    <dgm:pt modelId="{4EEA296D-95AE-9045-B729-65AA589C17A8}" type="asst">
      <dgm:prSet custT="1"/>
      <dgm:spPr/>
      <dgm:t>
        <a:bodyPr/>
        <a:lstStyle/>
        <a:p>
          <a:r>
            <a:rPr lang="ru-RU" sz="1500" dirty="0" smtClean="0"/>
            <a:t>Нач. УУП</a:t>
          </a:r>
          <a:endParaRPr lang="ru-RU" sz="1500" dirty="0"/>
        </a:p>
      </dgm:t>
    </dgm:pt>
    <dgm:pt modelId="{4234E597-A538-744C-96EB-88C72E8523AA}" type="parTrans" cxnId="{BF662FAD-6B8A-D54C-86C7-A4E40D3A6EB7}">
      <dgm:prSet custT="1"/>
      <dgm:spPr/>
      <dgm:t>
        <a:bodyPr/>
        <a:lstStyle/>
        <a:p>
          <a:endParaRPr lang="ru-RU" sz="1500"/>
        </a:p>
      </dgm:t>
    </dgm:pt>
    <dgm:pt modelId="{F1E8D5F4-A2F1-E647-8E68-B32E441E545B}" type="sibTrans" cxnId="{BF662FAD-6B8A-D54C-86C7-A4E40D3A6EB7}">
      <dgm:prSet/>
      <dgm:spPr/>
      <dgm:t>
        <a:bodyPr/>
        <a:lstStyle/>
        <a:p>
          <a:endParaRPr lang="ru-RU" sz="1500"/>
        </a:p>
      </dgm:t>
    </dgm:pt>
    <dgm:pt modelId="{3B698A28-8836-7649-B968-67D1B306444F}" type="asst">
      <dgm:prSet custT="1"/>
      <dgm:spPr/>
      <dgm:t>
        <a:bodyPr/>
        <a:lstStyle/>
        <a:p>
          <a:r>
            <a:rPr lang="ru-RU" sz="1500" dirty="0" smtClean="0"/>
            <a:t>Нач. ПДН</a:t>
          </a:r>
          <a:endParaRPr lang="ru-RU" sz="1500" dirty="0"/>
        </a:p>
      </dgm:t>
    </dgm:pt>
    <dgm:pt modelId="{69C4340B-2696-7E4B-9266-5D0FC3D9220B}" type="parTrans" cxnId="{29037DA8-D96D-FB4C-B942-2F4848A1E044}">
      <dgm:prSet custT="1"/>
      <dgm:spPr/>
      <dgm:t>
        <a:bodyPr/>
        <a:lstStyle/>
        <a:p>
          <a:endParaRPr lang="ru-RU" sz="1500"/>
        </a:p>
      </dgm:t>
    </dgm:pt>
    <dgm:pt modelId="{7193235F-F674-404E-8FED-9C8C5802E0FD}" type="sibTrans" cxnId="{29037DA8-D96D-FB4C-B942-2F4848A1E044}">
      <dgm:prSet/>
      <dgm:spPr/>
      <dgm:t>
        <a:bodyPr/>
        <a:lstStyle/>
        <a:p>
          <a:endParaRPr lang="ru-RU" sz="1500"/>
        </a:p>
      </dgm:t>
    </dgm:pt>
    <dgm:pt modelId="{3EC7D00A-6580-414F-B25E-6B7AA544F379}" type="asst">
      <dgm:prSet custT="1"/>
      <dgm:spPr/>
      <dgm:t>
        <a:bodyPr/>
        <a:lstStyle/>
        <a:p>
          <a:r>
            <a:rPr lang="ru-RU" sz="1500" dirty="0" smtClean="0"/>
            <a:t>Участковые (5-20 чел.)</a:t>
          </a:r>
          <a:endParaRPr lang="ru-RU" sz="1500" dirty="0"/>
        </a:p>
      </dgm:t>
    </dgm:pt>
    <dgm:pt modelId="{99B2F086-8BF3-5642-BF57-8242AF98630A}" type="parTrans" cxnId="{D7CC05B3-8691-9C43-B8B9-F7F6C81DBC06}">
      <dgm:prSet custT="1"/>
      <dgm:spPr/>
      <dgm:t>
        <a:bodyPr/>
        <a:lstStyle/>
        <a:p>
          <a:endParaRPr lang="ru-RU" sz="1500"/>
        </a:p>
      </dgm:t>
    </dgm:pt>
    <dgm:pt modelId="{1087AB13-857F-7A43-9EED-FE32F17A283B}" type="sibTrans" cxnId="{D7CC05B3-8691-9C43-B8B9-F7F6C81DBC06}">
      <dgm:prSet/>
      <dgm:spPr/>
      <dgm:t>
        <a:bodyPr/>
        <a:lstStyle/>
        <a:p>
          <a:endParaRPr lang="ru-RU" sz="1500"/>
        </a:p>
      </dgm:t>
    </dgm:pt>
    <dgm:pt modelId="{DF62BC4A-06BF-2F4A-A9AE-C13E2EFB7809}" type="asst">
      <dgm:prSet custT="1"/>
      <dgm:spPr/>
      <dgm:t>
        <a:bodyPr/>
        <a:lstStyle/>
        <a:p>
          <a:r>
            <a:rPr lang="ru-RU" sz="1500" dirty="0" smtClean="0"/>
            <a:t>Инспекторы ПДН (2-7 человек)</a:t>
          </a:r>
          <a:endParaRPr lang="ru-RU" sz="1500" dirty="0"/>
        </a:p>
      </dgm:t>
    </dgm:pt>
    <dgm:pt modelId="{C89CF6FC-7285-A949-B858-AF50F9829078}" type="parTrans" cxnId="{0EA4BB56-0578-2F4F-A645-EA8F1D2D1EE3}">
      <dgm:prSet custT="1"/>
      <dgm:spPr/>
      <dgm:t>
        <a:bodyPr/>
        <a:lstStyle/>
        <a:p>
          <a:endParaRPr lang="ru-RU" sz="1500"/>
        </a:p>
      </dgm:t>
    </dgm:pt>
    <dgm:pt modelId="{6D6FE9D7-DCC6-1947-89D3-4766A39A834C}" type="sibTrans" cxnId="{0EA4BB56-0578-2F4F-A645-EA8F1D2D1EE3}">
      <dgm:prSet/>
      <dgm:spPr/>
      <dgm:t>
        <a:bodyPr/>
        <a:lstStyle/>
        <a:p>
          <a:endParaRPr lang="ru-RU" sz="1500"/>
        </a:p>
      </dgm:t>
    </dgm:pt>
    <dgm:pt modelId="{C06939E1-3769-5748-B4F6-A59B4895A0D6}" type="asst">
      <dgm:prSet custT="1"/>
      <dgm:spPr/>
      <dgm:t>
        <a:bodyPr/>
        <a:lstStyle/>
        <a:p>
          <a:r>
            <a:rPr lang="ru-RU" sz="1500" dirty="0" smtClean="0"/>
            <a:t>Нач. отдела дознания</a:t>
          </a:r>
          <a:endParaRPr lang="ru-RU" sz="1500" dirty="0"/>
        </a:p>
      </dgm:t>
    </dgm:pt>
    <dgm:pt modelId="{F04D5376-1A99-BE4A-A337-0DEF1F3D30FC}" type="parTrans" cxnId="{F953F409-BDA8-2B47-9510-CE88DD56940F}">
      <dgm:prSet custT="1"/>
      <dgm:spPr/>
      <dgm:t>
        <a:bodyPr/>
        <a:lstStyle/>
        <a:p>
          <a:endParaRPr lang="ru-RU" sz="1500"/>
        </a:p>
      </dgm:t>
    </dgm:pt>
    <dgm:pt modelId="{8F24F6FF-1D2D-BC44-9F3B-64F0041F47C8}" type="sibTrans" cxnId="{F953F409-BDA8-2B47-9510-CE88DD56940F}">
      <dgm:prSet/>
      <dgm:spPr/>
      <dgm:t>
        <a:bodyPr/>
        <a:lstStyle/>
        <a:p>
          <a:endParaRPr lang="ru-RU" sz="1500"/>
        </a:p>
      </dgm:t>
    </dgm:pt>
    <dgm:pt modelId="{648A0B58-4103-C44E-A6CC-1DC6C524CA9E}" type="asst">
      <dgm:prSet custT="1"/>
      <dgm:spPr/>
      <dgm:t>
        <a:bodyPr/>
        <a:lstStyle/>
        <a:p>
          <a:r>
            <a:rPr lang="ru-RU" sz="1500" dirty="0" smtClean="0"/>
            <a:t>Дознаватели (2-7 чел.)</a:t>
          </a:r>
          <a:endParaRPr lang="ru-RU" sz="1500" dirty="0"/>
        </a:p>
      </dgm:t>
    </dgm:pt>
    <dgm:pt modelId="{CB37A443-4F52-2A49-B87F-BD0978303F55}" type="parTrans" cxnId="{18223B16-E932-7E4A-B0EA-5D69471D77C3}">
      <dgm:prSet custT="1"/>
      <dgm:spPr/>
      <dgm:t>
        <a:bodyPr/>
        <a:lstStyle/>
        <a:p>
          <a:endParaRPr lang="ru-RU" sz="1500"/>
        </a:p>
      </dgm:t>
    </dgm:pt>
    <dgm:pt modelId="{4BD77DED-3C31-C54D-BA5F-04BA106257F1}" type="sibTrans" cxnId="{18223B16-E932-7E4A-B0EA-5D69471D77C3}">
      <dgm:prSet/>
      <dgm:spPr/>
      <dgm:t>
        <a:bodyPr/>
        <a:lstStyle/>
        <a:p>
          <a:endParaRPr lang="ru-RU" sz="1500"/>
        </a:p>
      </dgm:t>
    </dgm:pt>
    <dgm:pt modelId="{2AEB7A05-5D1E-8E46-8549-B62E20D93197}" type="asst">
      <dgm:prSet custT="1"/>
      <dgm:spPr/>
      <dgm:t>
        <a:bodyPr/>
        <a:lstStyle/>
        <a:p>
          <a:r>
            <a:rPr lang="ru-RU" sz="1500" dirty="0" smtClean="0"/>
            <a:t>Нач. ППС</a:t>
          </a:r>
          <a:endParaRPr lang="ru-RU" sz="1500" dirty="0"/>
        </a:p>
      </dgm:t>
    </dgm:pt>
    <dgm:pt modelId="{9896E44C-E052-914F-B5E4-2EC85275BB23}" type="parTrans" cxnId="{8D3BB216-25AE-8546-8A55-DC4506F597AA}">
      <dgm:prSet custT="1"/>
      <dgm:spPr/>
      <dgm:t>
        <a:bodyPr/>
        <a:lstStyle/>
        <a:p>
          <a:endParaRPr lang="ru-RU" sz="1500"/>
        </a:p>
      </dgm:t>
    </dgm:pt>
    <dgm:pt modelId="{041158FA-7F13-564D-A85D-68A9F4A68FFF}" type="sibTrans" cxnId="{8D3BB216-25AE-8546-8A55-DC4506F597AA}">
      <dgm:prSet/>
      <dgm:spPr/>
      <dgm:t>
        <a:bodyPr/>
        <a:lstStyle/>
        <a:p>
          <a:endParaRPr lang="ru-RU" sz="1500"/>
        </a:p>
      </dgm:t>
    </dgm:pt>
    <dgm:pt modelId="{5ECED2E6-316B-DC41-B47E-8806EAA15A5C}" type="asst">
      <dgm:prSet custT="1"/>
      <dgm:spPr/>
      <dgm:t>
        <a:bodyPr/>
        <a:lstStyle/>
        <a:p>
          <a:r>
            <a:rPr lang="ru-RU" sz="1500" dirty="0" smtClean="0"/>
            <a:t>Патрульные (10-30 чел.)</a:t>
          </a:r>
          <a:endParaRPr lang="ru-RU" sz="1500" dirty="0"/>
        </a:p>
      </dgm:t>
    </dgm:pt>
    <dgm:pt modelId="{A532C6FB-9FB8-D14B-96DD-DFC0BADE3F49}" type="parTrans" cxnId="{437FCE63-589A-5141-BC19-63ADB5448B80}">
      <dgm:prSet custT="1"/>
      <dgm:spPr/>
      <dgm:t>
        <a:bodyPr/>
        <a:lstStyle/>
        <a:p>
          <a:endParaRPr lang="ru-RU" sz="1500"/>
        </a:p>
      </dgm:t>
    </dgm:pt>
    <dgm:pt modelId="{69280DB9-4B0F-7B4F-882C-B7B7E461CE07}" type="sibTrans" cxnId="{437FCE63-589A-5141-BC19-63ADB5448B80}">
      <dgm:prSet/>
      <dgm:spPr/>
      <dgm:t>
        <a:bodyPr/>
        <a:lstStyle/>
        <a:p>
          <a:endParaRPr lang="ru-RU" sz="1500"/>
        </a:p>
      </dgm:t>
    </dgm:pt>
    <dgm:pt modelId="{E731A3C4-90FC-BB4A-90F3-9E88CC98D2A6}">
      <dgm:prSet phldrT="[Текст]" custT="1"/>
      <dgm:spPr/>
      <dgm:t>
        <a:bodyPr/>
        <a:lstStyle/>
        <a:p>
          <a:r>
            <a:rPr lang="ru-RU" sz="1500" dirty="0" smtClean="0"/>
            <a:t>Начальник ОВД</a:t>
          </a:r>
          <a:endParaRPr lang="ru-RU" sz="1500" dirty="0"/>
        </a:p>
      </dgm:t>
    </dgm:pt>
    <dgm:pt modelId="{531AA649-1BBF-734F-B95A-840D16DDADCD}" type="sibTrans" cxnId="{E75F318D-486B-5141-96B9-E05B51DD6CCB}">
      <dgm:prSet/>
      <dgm:spPr/>
      <dgm:t>
        <a:bodyPr/>
        <a:lstStyle/>
        <a:p>
          <a:endParaRPr lang="ru-RU" sz="1500"/>
        </a:p>
      </dgm:t>
    </dgm:pt>
    <dgm:pt modelId="{59171ADF-DBAC-814B-9210-92DA5076F561}" type="parTrans" cxnId="{E75F318D-486B-5141-96B9-E05B51DD6CCB}">
      <dgm:prSet/>
      <dgm:spPr/>
      <dgm:t>
        <a:bodyPr/>
        <a:lstStyle/>
        <a:p>
          <a:endParaRPr lang="ru-RU" sz="1500"/>
        </a:p>
      </dgm:t>
    </dgm:pt>
    <dgm:pt modelId="{2516E7D6-7D6C-C443-B650-5D19A552B32D}" type="asst">
      <dgm:prSet custT="1"/>
      <dgm:spPr/>
      <dgm:t>
        <a:bodyPr/>
        <a:lstStyle/>
        <a:p>
          <a:r>
            <a:rPr lang="ru-RU" sz="1500" dirty="0" smtClean="0"/>
            <a:t>Нач. отдела ЛРД</a:t>
          </a:r>
          <a:endParaRPr lang="ru-RU" sz="1500" dirty="0"/>
        </a:p>
      </dgm:t>
    </dgm:pt>
    <dgm:pt modelId="{BF2945E6-99B0-4A40-A25E-9EA2B8EC65C3}" type="parTrans" cxnId="{37017DF4-2D2B-C844-9A54-E0CCE8FBB3FF}">
      <dgm:prSet custT="1"/>
      <dgm:spPr/>
      <dgm:t>
        <a:bodyPr/>
        <a:lstStyle/>
        <a:p>
          <a:endParaRPr lang="ru-RU" sz="1500"/>
        </a:p>
      </dgm:t>
    </dgm:pt>
    <dgm:pt modelId="{547683B7-30C4-0340-960D-34B929F8323D}" type="sibTrans" cxnId="{37017DF4-2D2B-C844-9A54-E0CCE8FBB3FF}">
      <dgm:prSet/>
      <dgm:spPr/>
      <dgm:t>
        <a:bodyPr/>
        <a:lstStyle/>
        <a:p>
          <a:endParaRPr lang="ru-RU" sz="1500"/>
        </a:p>
      </dgm:t>
    </dgm:pt>
    <dgm:pt modelId="{4849DB74-7F0F-C94D-9B11-6A92714778D6}" type="asst">
      <dgm:prSet custT="1"/>
      <dgm:spPr/>
      <dgm:t>
        <a:bodyPr/>
        <a:lstStyle/>
        <a:p>
          <a:r>
            <a:rPr lang="ru-RU" sz="1500" dirty="0" smtClean="0"/>
            <a:t>Инспекторы по ЛРД (1-5 чел.)</a:t>
          </a:r>
          <a:endParaRPr lang="ru-RU" sz="1500" dirty="0"/>
        </a:p>
      </dgm:t>
    </dgm:pt>
    <dgm:pt modelId="{77C8F971-8E29-C94B-980C-8CFE8359061B}" type="parTrans" cxnId="{6C935585-729B-EA46-8406-6B688B15AD58}">
      <dgm:prSet custT="1"/>
      <dgm:spPr/>
      <dgm:t>
        <a:bodyPr/>
        <a:lstStyle/>
        <a:p>
          <a:endParaRPr lang="ru-RU" sz="1500"/>
        </a:p>
      </dgm:t>
    </dgm:pt>
    <dgm:pt modelId="{F11C8451-E556-D545-AB28-DDE9DEF6014F}" type="sibTrans" cxnId="{6C935585-729B-EA46-8406-6B688B15AD58}">
      <dgm:prSet/>
      <dgm:spPr/>
      <dgm:t>
        <a:bodyPr/>
        <a:lstStyle/>
        <a:p>
          <a:endParaRPr lang="ru-RU" sz="1500"/>
        </a:p>
      </dgm:t>
    </dgm:pt>
    <dgm:pt modelId="{BDAC26CD-3A13-F545-ABA7-869272F58754}" type="pres">
      <dgm:prSet presAssocID="{8506CAFC-B289-2848-8B5F-6CEBE619133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E7939A-7C3E-FA4D-BD3E-DC3C728ED093}" type="pres">
      <dgm:prSet presAssocID="{E731A3C4-90FC-BB4A-90F3-9E88CC98D2A6}" presName="root1" presStyleCnt="0"/>
      <dgm:spPr/>
    </dgm:pt>
    <dgm:pt modelId="{8AD028C7-32EA-2743-AA59-7F68A383A218}" type="pres">
      <dgm:prSet presAssocID="{E731A3C4-90FC-BB4A-90F3-9E88CC98D2A6}" presName="LevelOneTextNode" presStyleLbl="node0" presStyleIdx="0" presStyleCnt="1" custScaleX="91025" custScaleY="143124" custLinFactNeighborX="24328" custLinFactNeighborY="-155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A9E436-C125-C848-9E04-BA21921A6B8D}" type="pres">
      <dgm:prSet presAssocID="{E731A3C4-90FC-BB4A-90F3-9E88CC98D2A6}" presName="level2hierChild" presStyleCnt="0"/>
      <dgm:spPr/>
    </dgm:pt>
    <dgm:pt modelId="{F42CB24D-C1F2-5848-A18C-7D4458B88803}" type="pres">
      <dgm:prSet presAssocID="{9E1C7B55-841F-6A4C-ACD9-E7E33975BA54}" presName="conn2-1" presStyleLbl="parChTrans1D2" presStyleIdx="0" presStyleCnt="6"/>
      <dgm:spPr/>
      <dgm:t>
        <a:bodyPr/>
        <a:lstStyle/>
        <a:p>
          <a:endParaRPr lang="ru-RU"/>
        </a:p>
      </dgm:t>
    </dgm:pt>
    <dgm:pt modelId="{DE8ABBBF-CFF4-1741-A27F-DAC89E2CBDF5}" type="pres">
      <dgm:prSet presAssocID="{9E1C7B55-841F-6A4C-ACD9-E7E33975BA54}" presName="connTx" presStyleLbl="parChTrans1D2" presStyleIdx="0" presStyleCnt="6"/>
      <dgm:spPr/>
      <dgm:t>
        <a:bodyPr/>
        <a:lstStyle/>
        <a:p>
          <a:endParaRPr lang="ru-RU"/>
        </a:p>
      </dgm:t>
    </dgm:pt>
    <dgm:pt modelId="{902B7B15-7C70-B044-B50A-870B98AE73CE}" type="pres">
      <dgm:prSet presAssocID="{30CAB9C8-0967-7341-8452-DDF5F9DF1542}" presName="root2" presStyleCnt="0"/>
      <dgm:spPr/>
    </dgm:pt>
    <dgm:pt modelId="{B2BA72CF-BFBE-FB4A-ACD9-448A3B08FC8E}" type="pres">
      <dgm:prSet presAssocID="{30CAB9C8-0967-7341-8452-DDF5F9DF1542}" presName="LevelTwoTextNode" presStyleLbl="asst1" presStyleIdx="0" presStyleCnt="16" custScaleX="85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CF4F89-BE34-084E-A16F-0CEB2FB009D7}" type="pres">
      <dgm:prSet presAssocID="{30CAB9C8-0967-7341-8452-DDF5F9DF1542}" presName="level3hierChild" presStyleCnt="0"/>
      <dgm:spPr/>
    </dgm:pt>
    <dgm:pt modelId="{D90ECD00-B7D9-0B4F-B463-E30A00BF2F0B}" type="pres">
      <dgm:prSet presAssocID="{9CCAB85D-90EE-EE48-8A4F-EBCB9CDC930F}" presName="conn2-1" presStyleLbl="parChTrans1D3" presStyleIdx="0" presStyleCnt="10"/>
      <dgm:spPr/>
      <dgm:t>
        <a:bodyPr/>
        <a:lstStyle/>
        <a:p>
          <a:endParaRPr lang="ru-RU"/>
        </a:p>
      </dgm:t>
    </dgm:pt>
    <dgm:pt modelId="{9062E979-43F6-3F4F-B343-6601E55B9F1C}" type="pres">
      <dgm:prSet presAssocID="{9CCAB85D-90EE-EE48-8A4F-EBCB9CDC930F}" presName="connTx" presStyleLbl="parChTrans1D3" presStyleIdx="0" presStyleCnt="10"/>
      <dgm:spPr/>
      <dgm:t>
        <a:bodyPr/>
        <a:lstStyle/>
        <a:p>
          <a:endParaRPr lang="ru-RU"/>
        </a:p>
      </dgm:t>
    </dgm:pt>
    <dgm:pt modelId="{592A40D4-0EFA-094D-A80F-A5F858F5B849}" type="pres">
      <dgm:prSet presAssocID="{75C43A77-2623-F842-9AFF-3FE12D4C8682}" presName="root2" presStyleCnt="0"/>
      <dgm:spPr/>
    </dgm:pt>
    <dgm:pt modelId="{175F366B-7CA6-5D48-ADAD-9E0975BB871F}" type="pres">
      <dgm:prSet presAssocID="{75C43A77-2623-F842-9AFF-3FE12D4C8682}" presName="LevelTwoTextNode" presStyleLbl="asst1" presStyleIdx="1" presStyleCnt="16" custScaleX="187020" custScaleY="692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7C20F4-82A8-A444-BA52-8D10AC5E52E7}" type="pres">
      <dgm:prSet presAssocID="{75C43A77-2623-F842-9AFF-3FE12D4C8682}" presName="level3hierChild" presStyleCnt="0"/>
      <dgm:spPr/>
    </dgm:pt>
    <dgm:pt modelId="{DA601D68-9731-554A-AF83-EDC382DED8D3}" type="pres">
      <dgm:prSet presAssocID="{CB53920B-F786-404D-91A5-DF0327E09464}" presName="conn2-1" presStyleLbl="parChTrans1D4" presStyleIdx="0" presStyleCnt="11"/>
      <dgm:spPr/>
      <dgm:t>
        <a:bodyPr/>
        <a:lstStyle/>
        <a:p>
          <a:endParaRPr lang="ru-RU"/>
        </a:p>
      </dgm:t>
    </dgm:pt>
    <dgm:pt modelId="{4B40665B-CF34-6948-A5AE-021B77E7EB00}" type="pres">
      <dgm:prSet presAssocID="{CB53920B-F786-404D-91A5-DF0327E09464}" presName="connTx" presStyleLbl="parChTrans1D4" presStyleIdx="0" presStyleCnt="11"/>
      <dgm:spPr/>
      <dgm:t>
        <a:bodyPr/>
        <a:lstStyle/>
        <a:p>
          <a:endParaRPr lang="ru-RU"/>
        </a:p>
      </dgm:t>
    </dgm:pt>
    <dgm:pt modelId="{68B11504-74F7-EF49-8E86-30600BE2227C}" type="pres">
      <dgm:prSet presAssocID="{81D45DDB-B02E-D049-94E0-58DD6DE1526C}" presName="root2" presStyleCnt="0"/>
      <dgm:spPr/>
    </dgm:pt>
    <dgm:pt modelId="{2B59A0A0-5DFE-B94D-9D89-23BE27A4152C}" type="pres">
      <dgm:prSet presAssocID="{81D45DDB-B02E-D049-94E0-58DD6DE1526C}" presName="LevelTwoTextNode" presStyleLbl="asst1" presStyleIdx="2" presStyleCnt="16" custScaleX="311989" custScaleY="484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1FADFA-4E83-7B41-8B08-A2BD9210EF4F}" type="pres">
      <dgm:prSet presAssocID="{81D45DDB-B02E-D049-94E0-58DD6DE1526C}" presName="level3hierChild" presStyleCnt="0"/>
      <dgm:spPr/>
    </dgm:pt>
    <dgm:pt modelId="{63E0AD47-872C-5243-9C95-E43EC4F6AF1D}" type="pres">
      <dgm:prSet presAssocID="{C70590E5-416D-844C-84AE-59AB8D1001CD}" presName="conn2-1" presStyleLbl="parChTrans1D3" presStyleIdx="1" presStyleCnt="10"/>
      <dgm:spPr/>
      <dgm:t>
        <a:bodyPr/>
        <a:lstStyle/>
        <a:p>
          <a:endParaRPr lang="ru-RU"/>
        </a:p>
      </dgm:t>
    </dgm:pt>
    <dgm:pt modelId="{992F7FCF-976F-5549-884D-EE7D9CBD1EE2}" type="pres">
      <dgm:prSet presAssocID="{C70590E5-416D-844C-84AE-59AB8D1001CD}" presName="connTx" presStyleLbl="parChTrans1D3" presStyleIdx="1" presStyleCnt="10"/>
      <dgm:spPr/>
      <dgm:t>
        <a:bodyPr/>
        <a:lstStyle/>
        <a:p>
          <a:endParaRPr lang="ru-RU"/>
        </a:p>
      </dgm:t>
    </dgm:pt>
    <dgm:pt modelId="{DEF87C69-39B9-F545-8478-F75F51B90A38}" type="pres">
      <dgm:prSet presAssocID="{91CE7F06-9DD3-0C4E-A30E-55C088AC4CD2}" presName="root2" presStyleCnt="0"/>
      <dgm:spPr/>
    </dgm:pt>
    <dgm:pt modelId="{164BBC9E-F2BD-9D49-970F-347D9CD4F422}" type="pres">
      <dgm:prSet presAssocID="{91CE7F06-9DD3-0C4E-A30E-55C088AC4CD2}" presName="LevelTwoTextNode" presStyleLbl="asst1" presStyleIdx="3" presStyleCnt="16" custScaleX="72580" custScaleY="1350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174318-242B-974D-9D56-61450DDC3DE6}" type="pres">
      <dgm:prSet presAssocID="{91CE7F06-9DD3-0C4E-A30E-55C088AC4CD2}" presName="level3hierChild" presStyleCnt="0"/>
      <dgm:spPr/>
    </dgm:pt>
    <dgm:pt modelId="{8107595A-9AE8-7F4F-BC75-B9AB2878C10E}" type="pres">
      <dgm:prSet presAssocID="{4234E597-A538-744C-96EB-88C72E8523AA}" presName="conn2-1" presStyleLbl="parChTrans1D4" presStyleIdx="1" presStyleCnt="11"/>
      <dgm:spPr/>
      <dgm:t>
        <a:bodyPr/>
        <a:lstStyle/>
        <a:p>
          <a:endParaRPr lang="ru-RU"/>
        </a:p>
      </dgm:t>
    </dgm:pt>
    <dgm:pt modelId="{EB5B9757-3019-EA4A-9B46-52B0CAD69FF5}" type="pres">
      <dgm:prSet presAssocID="{4234E597-A538-744C-96EB-88C72E8523AA}" presName="connTx" presStyleLbl="parChTrans1D4" presStyleIdx="1" presStyleCnt="11"/>
      <dgm:spPr/>
      <dgm:t>
        <a:bodyPr/>
        <a:lstStyle/>
        <a:p>
          <a:endParaRPr lang="ru-RU"/>
        </a:p>
      </dgm:t>
    </dgm:pt>
    <dgm:pt modelId="{4C73C161-A684-FA4B-834D-757155A75845}" type="pres">
      <dgm:prSet presAssocID="{4EEA296D-95AE-9045-B729-65AA589C17A8}" presName="root2" presStyleCnt="0"/>
      <dgm:spPr/>
    </dgm:pt>
    <dgm:pt modelId="{84AD51DF-9AC4-6847-A145-42F097A8860C}" type="pres">
      <dgm:prSet presAssocID="{4EEA296D-95AE-9045-B729-65AA589C17A8}" presName="LevelTwoTextNode" presStyleLbl="asst1" presStyleIdx="4" presStyleCnt="16" custScaleX="102920" custScaleY="702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334AD2-E764-A541-9F28-02EE7F7559AE}" type="pres">
      <dgm:prSet presAssocID="{4EEA296D-95AE-9045-B729-65AA589C17A8}" presName="level3hierChild" presStyleCnt="0"/>
      <dgm:spPr/>
    </dgm:pt>
    <dgm:pt modelId="{D3EF7EC4-3457-2B4E-995C-4DE9AE99161F}" type="pres">
      <dgm:prSet presAssocID="{99B2F086-8BF3-5642-BF57-8242AF98630A}" presName="conn2-1" presStyleLbl="parChTrans1D4" presStyleIdx="2" presStyleCnt="11"/>
      <dgm:spPr/>
      <dgm:t>
        <a:bodyPr/>
        <a:lstStyle/>
        <a:p>
          <a:endParaRPr lang="ru-RU"/>
        </a:p>
      </dgm:t>
    </dgm:pt>
    <dgm:pt modelId="{5EE90718-B538-A947-819B-FFF45A95DFE3}" type="pres">
      <dgm:prSet presAssocID="{99B2F086-8BF3-5642-BF57-8242AF98630A}" presName="connTx" presStyleLbl="parChTrans1D4" presStyleIdx="2" presStyleCnt="11"/>
      <dgm:spPr/>
      <dgm:t>
        <a:bodyPr/>
        <a:lstStyle/>
        <a:p>
          <a:endParaRPr lang="ru-RU"/>
        </a:p>
      </dgm:t>
    </dgm:pt>
    <dgm:pt modelId="{06D173E1-C528-9B4D-A73B-1111452E00D5}" type="pres">
      <dgm:prSet presAssocID="{3EC7D00A-6580-414F-B25E-6B7AA544F379}" presName="root2" presStyleCnt="0"/>
      <dgm:spPr/>
    </dgm:pt>
    <dgm:pt modelId="{5835AEDD-9966-294E-AC23-079F2F7C5777}" type="pres">
      <dgm:prSet presAssocID="{3EC7D00A-6580-414F-B25E-6B7AA544F379}" presName="LevelTwoTextNode" presStyleLbl="asst1" presStyleIdx="5" presStyleCnt="16" custScaleX="238988" custScaleY="669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60304E-ECBC-B540-8D28-1E89F5251AB4}" type="pres">
      <dgm:prSet presAssocID="{3EC7D00A-6580-414F-B25E-6B7AA544F379}" presName="level3hierChild" presStyleCnt="0"/>
      <dgm:spPr/>
    </dgm:pt>
    <dgm:pt modelId="{5ED2039C-0045-2841-9FD6-A5E162039D31}" type="pres">
      <dgm:prSet presAssocID="{69C4340B-2696-7E4B-9266-5D0FC3D9220B}" presName="conn2-1" presStyleLbl="parChTrans1D4" presStyleIdx="3" presStyleCnt="11"/>
      <dgm:spPr/>
      <dgm:t>
        <a:bodyPr/>
        <a:lstStyle/>
        <a:p>
          <a:endParaRPr lang="ru-RU"/>
        </a:p>
      </dgm:t>
    </dgm:pt>
    <dgm:pt modelId="{BA87BF18-2B7A-7D40-8E4F-83B6063B8930}" type="pres">
      <dgm:prSet presAssocID="{69C4340B-2696-7E4B-9266-5D0FC3D9220B}" presName="connTx" presStyleLbl="parChTrans1D4" presStyleIdx="3" presStyleCnt="11"/>
      <dgm:spPr/>
      <dgm:t>
        <a:bodyPr/>
        <a:lstStyle/>
        <a:p>
          <a:endParaRPr lang="ru-RU"/>
        </a:p>
      </dgm:t>
    </dgm:pt>
    <dgm:pt modelId="{DDD5AF46-B63D-0442-BE97-78FDDF601199}" type="pres">
      <dgm:prSet presAssocID="{3B698A28-8836-7649-B968-67D1B306444F}" presName="root2" presStyleCnt="0"/>
      <dgm:spPr/>
    </dgm:pt>
    <dgm:pt modelId="{00D6822B-0A30-8A46-AFC7-75B548CF558A}" type="pres">
      <dgm:prSet presAssocID="{3B698A28-8836-7649-B968-67D1B306444F}" presName="LevelTwoTextNode" presStyleLbl="asst1" presStyleIdx="6" presStyleCnt="16" custScaleX="95646" custScaleY="556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9ED942-3E71-DF43-96B7-72F56DD06E1D}" type="pres">
      <dgm:prSet presAssocID="{3B698A28-8836-7649-B968-67D1B306444F}" presName="level3hierChild" presStyleCnt="0"/>
      <dgm:spPr/>
    </dgm:pt>
    <dgm:pt modelId="{CEF2E18B-918B-2846-B928-8793A18133B2}" type="pres">
      <dgm:prSet presAssocID="{C89CF6FC-7285-A949-B858-AF50F9829078}" presName="conn2-1" presStyleLbl="parChTrans1D4" presStyleIdx="4" presStyleCnt="11"/>
      <dgm:spPr/>
      <dgm:t>
        <a:bodyPr/>
        <a:lstStyle/>
        <a:p>
          <a:endParaRPr lang="ru-RU"/>
        </a:p>
      </dgm:t>
    </dgm:pt>
    <dgm:pt modelId="{4E91F7B3-973E-C147-8020-71DC8A7A5E60}" type="pres">
      <dgm:prSet presAssocID="{C89CF6FC-7285-A949-B858-AF50F9829078}" presName="connTx" presStyleLbl="parChTrans1D4" presStyleIdx="4" presStyleCnt="11"/>
      <dgm:spPr/>
      <dgm:t>
        <a:bodyPr/>
        <a:lstStyle/>
        <a:p>
          <a:endParaRPr lang="ru-RU"/>
        </a:p>
      </dgm:t>
    </dgm:pt>
    <dgm:pt modelId="{C1271FD8-5DE8-0140-9B12-820367965599}" type="pres">
      <dgm:prSet presAssocID="{DF62BC4A-06BF-2F4A-A9AE-C13E2EFB7809}" presName="root2" presStyleCnt="0"/>
      <dgm:spPr/>
    </dgm:pt>
    <dgm:pt modelId="{2371F7F5-63B2-C14F-9B8E-4AFB16AC33EF}" type="pres">
      <dgm:prSet presAssocID="{DF62BC4A-06BF-2F4A-A9AE-C13E2EFB7809}" presName="LevelTwoTextNode" presStyleLbl="asst1" presStyleIdx="7" presStyleCnt="16" custScaleX="279156" custScaleY="597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BCEF7B-CC1B-9041-89C6-6FD21EE51B13}" type="pres">
      <dgm:prSet presAssocID="{DF62BC4A-06BF-2F4A-A9AE-C13E2EFB7809}" presName="level3hierChild" presStyleCnt="0"/>
      <dgm:spPr/>
    </dgm:pt>
    <dgm:pt modelId="{BC6C21DF-581F-F04D-A3B7-9EB6B3203270}" type="pres">
      <dgm:prSet presAssocID="{F04D5376-1A99-BE4A-A337-0DEF1F3D30FC}" presName="conn2-1" presStyleLbl="parChTrans1D3" presStyleIdx="2" presStyleCnt="10"/>
      <dgm:spPr/>
      <dgm:t>
        <a:bodyPr/>
        <a:lstStyle/>
        <a:p>
          <a:endParaRPr lang="ru-RU"/>
        </a:p>
      </dgm:t>
    </dgm:pt>
    <dgm:pt modelId="{68076690-BAA5-E049-98A1-113145C37E75}" type="pres">
      <dgm:prSet presAssocID="{F04D5376-1A99-BE4A-A337-0DEF1F3D30FC}" presName="connTx" presStyleLbl="parChTrans1D3" presStyleIdx="2" presStyleCnt="10"/>
      <dgm:spPr/>
      <dgm:t>
        <a:bodyPr/>
        <a:lstStyle/>
        <a:p>
          <a:endParaRPr lang="ru-RU"/>
        </a:p>
      </dgm:t>
    </dgm:pt>
    <dgm:pt modelId="{4308A068-E304-6445-82FC-457A11F88BD7}" type="pres">
      <dgm:prSet presAssocID="{C06939E1-3769-5748-B4F6-A59B4895A0D6}" presName="root2" presStyleCnt="0"/>
      <dgm:spPr/>
    </dgm:pt>
    <dgm:pt modelId="{70F2D997-D7DD-1E44-A7B2-4FF1080A0DC7}" type="pres">
      <dgm:prSet presAssocID="{C06939E1-3769-5748-B4F6-A59B4895A0D6}" presName="LevelTwoTextNode" presStyleLbl="asst1" presStyleIdx="8" presStyleCnt="16" custScaleX="233326" custScaleY="594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2E6C68-E16E-044E-B170-A13A4A0C2DF4}" type="pres">
      <dgm:prSet presAssocID="{C06939E1-3769-5748-B4F6-A59B4895A0D6}" presName="level3hierChild" presStyleCnt="0"/>
      <dgm:spPr/>
    </dgm:pt>
    <dgm:pt modelId="{80C77EBE-A360-F245-B7DE-29C4158A2D9C}" type="pres">
      <dgm:prSet presAssocID="{CB37A443-4F52-2A49-B87F-BD0978303F55}" presName="conn2-1" presStyleLbl="parChTrans1D4" presStyleIdx="5" presStyleCnt="11"/>
      <dgm:spPr/>
      <dgm:t>
        <a:bodyPr/>
        <a:lstStyle/>
        <a:p>
          <a:endParaRPr lang="ru-RU"/>
        </a:p>
      </dgm:t>
    </dgm:pt>
    <dgm:pt modelId="{C87F3028-A1F8-5348-979B-90A7772A01BF}" type="pres">
      <dgm:prSet presAssocID="{CB37A443-4F52-2A49-B87F-BD0978303F55}" presName="connTx" presStyleLbl="parChTrans1D4" presStyleIdx="5" presStyleCnt="11"/>
      <dgm:spPr/>
      <dgm:t>
        <a:bodyPr/>
        <a:lstStyle/>
        <a:p>
          <a:endParaRPr lang="ru-RU"/>
        </a:p>
      </dgm:t>
    </dgm:pt>
    <dgm:pt modelId="{80213968-7C9A-ED4A-ACE1-9511425E27BF}" type="pres">
      <dgm:prSet presAssocID="{648A0B58-4103-C44E-A6CC-1DC6C524CA9E}" presName="root2" presStyleCnt="0"/>
      <dgm:spPr/>
    </dgm:pt>
    <dgm:pt modelId="{C21B852A-E0D3-5149-81F2-4A41D53922FB}" type="pres">
      <dgm:prSet presAssocID="{648A0B58-4103-C44E-A6CC-1DC6C524CA9E}" presName="LevelTwoTextNode" presStyleLbl="asst1" presStyleIdx="9" presStyleCnt="16" custScaleX="249294" custScaleY="710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CB2D1E-F73E-FA4A-9C36-4AE8FD1720FE}" type="pres">
      <dgm:prSet presAssocID="{648A0B58-4103-C44E-A6CC-1DC6C524CA9E}" presName="level3hierChild" presStyleCnt="0"/>
      <dgm:spPr/>
    </dgm:pt>
    <dgm:pt modelId="{E985FA5D-7A35-DF45-B546-50DE21DB8AC9}" type="pres">
      <dgm:prSet presAssocID="{9896E44C-E052-914F-B5E4-2EC85275BB23}" presName="conn2-1" presStyleLbl="parChTrans1D3" presStyleIdx="3" presStyleCnt="10"/>
      <dgm:spPr/>
      <dgm:t>
        <a:bodyPr/>
        <a:lstStyle/>
        <a:p>
          <a:endParaRPr lang="ru-RU"/>
        </a:p>
      </dgm:t>
    </dgm:pt>
    <dgm:pt modelId="{7AE8C2E3-A6BB-4544-BB91-DAB812C7D2F3}" type="pres">
      <dgm:prSet presAssocID="{9896E44C-E052-914F-B5E4-2EC85275BB23}" presName="connTx" presStyleLbl="parChTrans1D3" presStyleIdx="3" presStyleCnt="10"/>
      <dgm:spPr/>
      <dgm:t>
        <a:bodyPr/>
        <a:lstStyle/>
        <a:p>
          <a:endParaRPr lang="ru-RU"/>
        </a:p>
      </dgm:t>
    </dgm:pt>
    <dgm:pt modelId="{5F3086C7-C02E-A54D-A72B-0A5D3EB03728}" type="pres">
      <dgm:prSet presAssocID="{2AEB7A05-5D1E-8E46-8549-B62E20D93197}" presName="root2" presStyleCnt="0"/>
      <dgm:spPr/>
    </dgm:pt>
    <dgm:pt modelId="{851FED8A-4CAC-FB4A-A56A-800D038A0B97}" type="pres">
      <dgm:prSet presAssocID="{2AEB7A05-5D1E-8E46-8549-B62E20D93197}" presName="LevelTwoTextNode" presStyleLbl="asst1" presStyleIdx="10" presStyleCnt="16" custScaleX="198385" custScaleY="727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A59E7F-2196-B242-BCE2-4C2ADC8ED550}" type="pres">
      <dgm:prSet presAssocID="{2AEB7A05-5D1E-8E46-8549-B62E20D93197}" presName="level3hierChild" presStyleCnt="0"/>
      <dgm:spPr/>
    </dgm:pt>
    <dgm:pt modelId="{6B2124BC-6F20-3440-B17F-F91A7E2B2983}" type="pres">
      <dgm:prSet presAssocID="{A532C6FB-9FB8-D14B-96DD-DFC0BADE3F49}" presName="conn2-1" presStyleLbl="parChTrans1D4" presStyleIdx="6" presStyleCnt="11"/>
      <dgm:spPr/>
      <dgm:t>
        <a:bodyPr/>
        <a:lstStyle/>
        <a:p>
          <a:endParaRPr lang="ru-RU"/>
        </a:p>
      </dgm:t>
    </dgm:pt>
    <dgm:pt modelId="{CFCCF0C8-1411-EA41-8603-284DC3F8E50B}" type="pres">
      <dgm:prSet presAssocID="{A532C6FB-9FB8-D14B-96DD-DFC0BADE3F49}" presName="connTx" presStyleLbl="parChTrans1D4" presStyleIdx="6" presStyleCnt="11"/>
      <dgm:spPr/>
      <dgm:t>
        <a:bodyPr/>
        <a:lstStyle/>
        <a:p>
          <a:endParaRPr lang="ru-RU"/>
        </a:p>
      </dgm:t>
    </dgm:pt>
    <dgm:pt modelId="{14E3451E-451B-8D43-AA91-6A08121D9480}" type="pres">
      <dgm:prSet presAssocID="{5ECED2E6-316B-DC41-B47E-8806EAA15A5C}" presName="root2" presStyleCnt="0"/>
      <dgm:spPr/>
    </dgm:pt>
    <dgm:pt modelId="{11FDC319-C72B-044F-B0B0-63CF46E955EA}" type="pres">
      <dgm:prSet presAssocID="{5ECED2E6-316B-DC41-B47E-8806EAA15A5C}" presName="LevelTwoTextNode" presStyleLbl="asst1" presStyleIdx="11" presStyleCnt="16" custScaleX="276751" custScaleY="638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5EF9B7-3860-BA4B-A2F5-59BB1E107B4B}" type="pres">
      <dgm:prSet presAssocID="{5ECED2E6-316B-DC41-B47E-8806EAA15A5C}" presName="level3hierChild" presStyleCnt="0"/>
      <dgm:spPr/>
    </dgm:pt>
    <dgm:pt modelId="{25DCF00B-5E1C-B742-BEFD-C91228536D43}" type="pres">
      <dgm:prSet presAssocID="{BF2945E6-99B0-4A40-A25E-9EA2B8EC65C3}" presName="conn2-1" presStyleLbl="parChTrans1D3" presStyleIdx="4" presStyleCnt="10"/>
      <dgm:spPr/>
      <dgm:t>
        <a:bodyPr/>
        <a:lstStyle/>
        <a:p>
          <a:endParaRPr lang="ru-RU"/>
        </a:p>
      </dgm:t>
    </dgm:pt>
    <dgm:pt modelId="{A2836741-E001-8A40-9D73-773302EF4E63}" type="pres">
      <dgm:prSet presAssocID="{BF2945E6-99B0-4A40-A25E-9EA2B8EC65C3}" presName="connTx" presStyleLbl="parChTrans1D3" presStyleIdx="4" presStyleCnt="10"/>
      <dgm:spPr/>
      <dgm:t>
        <a:bodyPr/>
        <a:lstStyle/>
        <a:p>
          <a:endParaRPr lang="ru-RU"/>
        </a:p>
      </dgm:t>
    </dgm:pt>
    <dgm:pt modelId="{2388C3CA-2A8B-FC46-A31B-050B33E7D86E}" type="pres">
      <dgm:prSet presAssocID="{2516E7D6-7D6C-C443-B650-5D19A552B32D}" presName="root2" presStyleCnt="0"/>
      <dgm:spPr/>
    </dgm:pt>
    <dgm:pt modelId="{CE62EAA2-55DB-A746-9C21-63B53B7CCA08}" type="pres">
      <dgm:prSet presAssocID="{2516E7D6-7D6C-C443-B650-5D19A552B32D}" presName="LevelTwoTextNode" presStyleLbl="asst1" presStyleIdx="12" presStyleCnt="16" custScaleX="240303" custScaleY="64166" custLinFactNeighborX="-5179" custLinFactNeighborY="16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E691EF-5F77-B841-90DC-80C778050FE4}" type="pres">
      <dgm:prSet presAssocID="{2516E7D6-7D6C-C443-B650-5D19A552B32D}" presName="level3hierChild" presStyleCnt="0"/>
      <dgm:spPr/>
    </dgm:pt>
    <dgm:pt modelId="{24AE043C-916B-1644-8784-D8362BF054C5}" type="pres">
      <dgm:prSet presAssocID="{77C8F971-8E29-C94B-980C-8CFE8359061B}" presName="conn2-1" presStyleLbl="parChTrans1D4" presStyleIdx="7" presStyleCnt="11"/>
      <dgm:spPr/>
      <dgm:t>
        <a:bodyPr/>
        <a:lstStyle/>
        <a:p>
          <a:endParaRPr lang="ru-RU"/>
        </a:p>
      </dgm:t>
    </dgm:pt>
    <dgm:pt modelId="{A73E770D-68F6-8D40-8F0B-ED1289755571}" type="pres">
      <dgm:prSet presAssocID="{77C8F971-8E29-C94B-980C-8CFE8359061B}" presName="connTx" presStyleLbl="parChTrans1D4" presStyleIdx="7" presStyleCnt="11"/>
      <dgm:spPr/>
      <dgm:t>
        <a:bodyPr/>
        <a:lstStyle/>
        <a:p>
          <a:endParaRPr lang="ru-RU"/>
        </a:p>
      </dgm:t>
    </dgm:pt>
    <dgm:pt modelId="{CBF50D95-B849-6044-A5D2-569FC242DA08}" type="pres">
      <dgm:prSet presAssocID="{4849DB74-7F0F-C94D-9B11-6A92714778D6}" presName="root2" presStyleCnt="0"/>
      <dgm:spPr/>
    </dgm:pt>
    <dgm:pt modelId="{9BAB107E-80E5-324F-91A7-B2DCF73F6E48}" type="pres">
      <dgm:prSet presAssocID="{4849DB74-7F0F-C94D-9B11-6A92714778D6}" presName="LevelTwoTextNode" presStyleLbl="asst1" presStyleIdx="13" presStyleCnt="16" custScaleX="273507" custScaleY="76467" custLinFactNeighborX="5557" custLinFactNeighborY="-64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4FD2D3-3204-DF42-96AB-C5B4F6A6CB09}" type="pres">
      <dgm:prSet presAssocID="{4849DB74-7F0F-C94D-9B11-6A92714778D6}" presName="level3hierChild" presStyleCnt="0"/>
      <dgm:spPr/>
    </dgm:pt>
    <dgm:pt modelId="{B9108EEC-85A9-5248-A60B-FE81A2A5ACB9}" type="pres">
      <dgm:prSet presAssocID="{50F1BE3D-0E19-2F40-BF81-E05DC1670E77}" presName="conn2-1" presStyleLbl="parChTrans1D2" presStyleIdx="1" presStyleCnt="6"/>
      <dgm:spPr/>
      <dgm:t>
        <a:bodyPr/>
        <a:lstStyle/>
        <a:p>
          <a:endParaRPr lang="ru-RU"/>
        </a:p>
      </dgm:t>
    </dgm:pt>
    <dgm:pt modelId="{405D7CEF-4A3F-2343-951C-3570872F48C9}" type="pres">
      <dgm:prSet presAssocID="{50F1BE3D-0E19-2F40-BF81-E05DC1670E77}" presName="connTx" presStyleLbl="parChTrans1D2" presStyleIdx="1" presStyleCnt="6"/>
      <dgm:spPr/>
      <dgm:t>
        <a:bodyPr/>
        <a:lstStyle/>
        <a:p>
          <a:endParaRPr lang="ru-RU"/>
        </a:p>
      </dgm:t>
    </dgm:pt>
    <dgm:pt modelId="{C95439E3-5243-0044-A55C-34A64A9B7FE6}" type="pres">
      <dgm:prSet presAssocID="{680B7CCA-6B67-A448-9475-001B83954BB0}" presName="root2" presStyleCnt="0"/>
      <dgm:spPr/>
    </dgm:pt>
    <dgm:pt modelId="{52025538-1EEC-1D41-89E2-CB75FE77F92E}" type="pres">
      <dgm:prSet presAssocID="{680B7CCA-6B67-A448-9475-001B83954BB0}" presName="LevelTwoTextNode" presStyleLbl="asst1" presStyleIdx="14" presStyleCnt="16" custScaleX="198176" custScaleY="826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774171-1259-1442-93C5-6B342DC71C93}" type="pres">
      <dgm:prSet presAssocID="{680B7CCA-6B67-A448-9475-001B83954BB0}" presName="level3hierChild" presStyleCnt="0"/>
      <dgm:spPr/>
    </dgm:pt>
    <dgm:pt modelId="{606AFBCD-A016-164A-8BD2-2D44FE0EE2CB}" type="pres">
      <dgm:prSet presAssocID="{4C979A6B-D020-0B49-BDDF-C41C8960B65D}" presName="conn2-1" presStyleLbl="parChTrans1D3" presStyleIdx="5" presStyleCnt="10"/>
      <dgm:spPr/>
      <dgm:t>
        <a:bodyPr/>
        <a:lstStyle/>
        <a:p>
          <a:endParaRPr lang="ru-RU"/>
        </a:p>
      </dgm:t>
    </dgm:pt>
    <dgm:pt modelId="{4910952F-0F32-7E4A-B867-09ACBDBED71F}" type="pres">
      <dgm:prSet presAssocID="{4C979A6B-D020-0B49-BDDF-C41C8960B65D}" presName="connTx" presStyleLbl="parChTrans1D3" presStyleIdx="5" presStyleCnt="10"/>
      <dgm:spPr/>
      <dgm:t>
        <a:bodyPr/>
        <a:lstStyle/>
        <a:p>
          <a:endParaRPr lang="ru-RU"/>
        </a:p>
      </dgm:t>
    </dgm:pt>
    <dgm:pt modelId="{34AD0DCB-AB40-8146-913B-0B825CBA34E0}" type="pres">
      <dgm:prSet presAssocID="{6312AD56-78D1-9441-A364-3B5AE51527AE}" presName="root2" presStyleCnt="0"/>
      <dgm:spPr/>
    </dgm:pt>
    <dgm:pt modelId="{BACE1001-7327-8344-8C3C-C9061047138B}" type="pres">
      <dgm:prSet presAssocID="{6312AD56-78D1-9441-A364-3B5AE51527AE}" presName="LevelTwoTextNode" presStyleLbl="asst1" presStyleIdx="15" presStyleCnt="16" custScaleX="354461" custScaleY="629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DA2F35-90D0-5748-BAC5-9F671B37657D}" type="pres">
      <dgm:prSet presAssocID="{6312AD56-78D1-9441-A364-3B5AE51527AE}" presName="level3hierChild" presStyleCnt="0"/>
      <dgm:spPr/>
    </dgm:pt>
    <dgm:pt modelId="{31A81471-574E-4044-8F46-B00981ECEB2D}" type="pres">
      <dgm:prSet presAssocID="{341ADAF0-1381-5C42-9557-BA295CF179BE}" presName="conn2-1" presStyleLbl="parChTrans1D2" presStyleIdx="2" presStyleCnt="6"/>
      <dgm:spPr/>
      <dgm:t>
        <a:bodyPr/>
        <a:lstStyle/>
        <a:p>
          <a:endParaRPr lang="ru-RU"/>
        </a:p>
      </dgm:t>
    </dgm:pt>
    <dgm:pt modelId="{CD2953AB-744A-5C40-9E47-14B77FF48FB7}" type="pres">
      <dgm:prSet presAssocID="{341ADAF0-1381-5C42-9557-BA295CF179BE}" presName="connTx" presStyleLbl="parChTrans1D2" presStyleIdx="2" presStyleCnt="6"/>
      <dgm:spPr/>
      <dgm:t>
        <a:bodyPr/>
        <a:lstStyle/>
        <a:p>
          <a:endParaRPr lang="ru-RU"/>
        </a:p>
      </dgm:t>
    </dgm:pt>
    <dgm:pt modelId="{20D35101-3B24-6840-980F-06A48FCD3353}" type="pres">
      <dgm:prSet presAssocID="{4F128397-F747-304C-B4D1-0EBB853C3A9D}" presName="root2" presStyleCnt="0"/>
      <dgm:spPr/>
    </dgm:pt>
    <dgm:pt modelId="{11280F96-30AF-9344-82DA-778784A35496}" type="pres">
      <dgm:prSet presAssocID="{4F128397-F747-304C-B4D1-0EBB853C3A9D}" presName="LevelTwoTextNode" presStyleLbl="node2" presStyleIdx="0" presStyleCnt="4" custScaleX="133826" custScaleY="1039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8A52FD-4F5F-4948-8553-C780ACC17FA4}" type="pres">
      <dgm:prSet presAssocID="{4F128397-F747-304C-B4D1-0EBB853C3A9D}" presName="level3hierChild" presStyleCnt="0"/>
      <dgm:spPr/>
    </dgm:pt>
    <dgm:pt modelId="{0257027D-CD99-5745-9CB3-7E2661AEEB23}" type="pres">
      <dgm:prSet presAssocID="{561FB8C8-4996-A944-AC9E-1AE47E6E5D91}" presName="conn2-1" presStyleLbl="parChTrans1D3" presStyleIdx="6" presStyleCnt="10"/>
      <dgm:spPr/>
      <dgm:t>
        <a:bodyPr/>
        <a:lstStyle/>
        <a:p>
          <a:endParaRPr lang="ru-RU"/>
        </a:p>
      </dgm:t>
    </dgm:pt>
    <dgm:pt modelId="{5E2F888D-21B7-4A4D-9AB4-E99697A92636}" type="pres">
      <dgm:prSet presAssocID="{561FB8C8-4996-A944-AC9E-1AE47E6E5D91}" presName="connTx" presStyleLbl="parChTrans1D3" presStyleIdx="6" presStyleCnt="10"/>
      <dgm:spPr/>
      <dgm:t>
        <a:bodyPr/>
        <a:lstStyle/>
        <a:p>
          <a:endParaRPr lang="ru-RU"/>
        </a:p>
      </dgm:t>
    </dgm:pt>
    <dgm:pt modelId="{6C210562-948F-B14F-B7B1-9DE58C8BB9B6}" type="pres">
      <dgm:prSet presAssocID="{4731D52D-FC50-DA4D-A0E7-BC1DFB9F375A}" presName="root2" presStyleCnt="0"/>
      <dgm:spPr/>
    </dgm:pt>
    <dgm:pt modelId="{91D83D0C-8FEF-A34D-839C-4CCD0617C166}" type="pres">
      <dgm:prSet presAssocID="{4731D52D-FC50-DA4D-A0E7-BC1DFB9F375A}" presName="LevelTwoTextNode" presStyleLbl="node3" presStyleIdx="0" presStyleCnt="4" custScaleX="234127" custScaleY="857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5214CF-B9F3-A647-88C7-8487AB06240F}" type="pres">
      <dgm:prSet presAssocID="{4731D52D-FC50-DA4D-A0E7-BC1DFB9F375A}" presName="level3hierChild" presStyleCnt="0"/>
      <dgm:spPr/>
    </dgm:pt>
    <dgm:pt modelId="{93CCD9FB-3695-ED4A-8DB1-4CE8457B8171}" type="pres">
      <dgm:prSet presAssocID="{C1790AEC-5A0E-6F4D-AF44-C30642FA3059}" presName="conn2-1" presStyleLbl="parChTrans1D4" presStyleIdx="8" presStyleCnt="11"/>
      <dgm:spPr/>
      <dgm:t>
        <a:bodyPr/>
        <a:lstStyle/>
        <a:p>
          <a:endParaRPr lang="ru-RU"/>
        </a:p>
      </dgm:t>
    </dgm:pt>
    <dgm:pt modelId="{AEA14D08-DF4C-274C-BC00-A8693BF55976}" type="pres">
      <dgm:prSet presAssocID="{C1790AEC-5A0E-6F4D-AF44-C30642FA3059}" presName="connTx" presStyleLbl="parChTrans1D4" presStyleIdx="8" presStyleCnt="11"/>
      <dgm:spPr/>
      <dgm:t>
        <a:bodyPr/>
        <a:lstStyle/>
        <a:p>
          <a:endParaRPr lang="ru-RU"/>
        </a:p>
      </dgm:t>
    </dgm:pt>
    <dgm:pt modelId="{106D41B8-7305-7B4C-A1C3-97EDAD351A2C}" type="pres">
      <dgm:prSet presAssocID="{78E5CC23-94B6-FB45-8590-A1D9DCE882BA}" presName="root2" presStyleCnt="0"/>
      <dgm:spPr/>
    </dgm:pt>
    <dgm:pt modelId="{C1F0EC2E-1B97-3E4C-9D44-1FCF81E45181}" type="pres">
      <dgm:prSet presAssocID="{78E5CC23-94B6-FB45-8590-A1D9DCE882BA}" presName="LevelTwoTextNode" presStyleLbl="node4" presStyleIdx="0" presStyleCnt="3" custScaleX="2395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2882C1-30CF-DD44-BB5D-0BB7BA43AE4F}" type="pres">
      <dgm:prSet presAssocID="{78E5CC23-94B6-FB45-8590-A1D9DCE882BA}" presName="level3hierChild" presStyleCnt="0"/>
      <dgm:spPr/>
    </dgm:pt>
    <dgm:pt modelId="{335F7984-F603-AC4A-B999-ABAA48932258}" type="pres">
      <dgm:prSet presAssocID="{55F58525-92D5-D14C-A0DF-90AE3D2E31F5}" presName="conn2-1" presStyleLbl="parChTrans1D2" presStyleIdx="3" presStyleCnt="6"/>
      <dgm:spPr/>
      <dgm:t>
        <a:bodyPr/>
        <a:lstStyle/>
        <a:p>
          <a:endParaRPr lang="ru-RU"/>
        </a:p>
      </dgm:t>
    </dgm:pt>
    <dgm:pt modelId="{F4B4517F-87DA-7443-8AA1-AE677E750570}" type="pres">
      <dgm:prSet presAssocID="{55F58525-92D5-D14C-A0DF-90AE3D2E31F5}" presName="connTx" presStyleLbl="parChTrans1D2" presStyleIdx="3" presStyleCnt="6"/>
      <dgm:spPr/>
      <dgm:t>
        <a:bodyPr/>
        <a:lstStyle/>
        <a:p>
          <a:endParaRPr lang="ru-RU"/>
        </a:p>
      </dgm:t>
    </dgm:pt>
    <dgm:pt modelId="{DC43F72F-8F22-2343-A04F-33A37089E1DD}" type="pres">
      <dgm:prSet presAssocID="{3527D34F-EAAE-034B-AC3B-36212C0439DF}" presName="root2" presStyleCnt="0"/>
      <dgm:spPr/>
    </dgm:pt>
    <dgm:pt modelId="{8C4CEE32-AA76-6D4A-A821-9523EC45B62A}" type="pres">
      <dgm:prSet presAssocID="{3527D34F-EAAE-034B-AC3B-36212C0439DF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E0A4E3-D65F-7B45-81D0-C7B5ED4DDB04}" type="pres">
      <dgm:prSet presAssocID="{3527D34F-EAAE-034B-AC3B-36212C0439DF}" presName="level3hierChild" presStyleCnt="0"/>
      <dgm:spPr/>
    </dgm:pt>
    <dgm:pt modelId="{03F04B7B-A30E-CB44-AB22-E2D36B853B62}" type="pres">
      <dgm:prSet presAssocID="{C1231294-5C3A-A543-81DF-3CBCCDBA375E}" presName="conn2-1" presStyleLbl="parChTrans1D3" presStyleIdx="7" presStyleCnt="10"/>
      <dgm:spPr/>
      <dgm:t>
        <a:bodyPr/>
        <a:lstStyle/>
        <a:p>
          <a:endParaRPr lang="ru-RU"/>
        </a:p>
      </dgm:t>
    </dgm:pt>
    <dgm:pt modelId="{EBF73027-24FA-274F-B540-1F93229F838A}" type="pres">
      <dgm:prSet presAssocID="{C1231294-5C3A-A543-81DF-3CBCCDBA375E}" presName="connTx" presStyleLbl="parChTrans1D3" presStyleIdx="7" presStyleCnt="10"/>
      <dgm:spPr/>
      <dgm:t>
        <a:bodyPr/>
        <a:lstStyle/>
        <a:p>
          <a:endParaRPr lang="ru-RU"/>
        </a:p>
      </dgm:t>
    </dgm:pt>
    <dgm:pt modelId="{7455E4D0-3C1F-624B-A3CC-ED02681886C3}" type="pres">
      <dgm:prSet presAssocID="{556FC3D2-295A-D74D-B0BB-609E2201EDAB}" presName="root2" presStyleCnt="0"/>
      <dgm:spPr/>
    </dgm:pt>
    <dgm:pt modelId="{8F8C835C-26A7-5642-A8CC-49CDA3AE2519}" type="pres">
      <dgm:prSet presAssocID="{556FC3D2-295A-D74D-B0BB-609E2201EDAB}" presName="LevelTwoTextNode" presStyleLbl="node3" presStyleIdx="1" presStyleCnt="4" custScaleX="118223" custScaleY="807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BE2223-DCB0-6C42-9EB8-5864C79506DD}" type="pres">
      <dgm:prSet presAssocID="{556FC3D2-295A-D74D-B0BB-609E2201EDAB}" presName="level3hierChild" presStyleCnt="0"/>
      <dgm:spPr/>
    </dgm:pt>
    <dgm:pt modelId="{2A569DCC-ABAB-1449-9440-71FBE0076208}" type="pres">
      <dgm:prSet presAssocID="{2026727D-E2F0-EB4F-AF5A-C3783474CAF5}" presName="conn2-1" presStyleLbl="parChTrans1D4" presStyleIdx="9" presStyleCnt="11"/>
      <dgm:spPr/>
      <dgm:t>
        <a:bodyPr/>
        <a:lstStyle/>
        <a:p>
          <a:endParaRPr lang="ru-RU"/>
        </a:p>
      </dgm:t>
    </dgm:pt>
    <dgm:pt modelId="{073F8A9F-9E12-1045-88E3-BD4468FBFC2E}" type="pres">
      <dgm:prSet presAssocID="{2026727D-E2F0-EB4F-AF5A-C3783474CAF5}" presName="connTx" presStyleLbl="parChTrans1D4" presStyleIdx="9" presStyleCnt="11"/>
      <dgm:spPr/>
      <dgm:t>
        <a:bodyPr/>
        <a:lstStyle/>
        <a:p>
          <a:endParaRPr lang="ru-RU"/>
        </a:p>
      </dgm:t>
    </dgm:pt>
    <dgm:pt modelId="{F481A33B-0C81-A34D-957F-0E22FDB2CFAF}" type="pres">
      <dgm:prSet presAssocID="{B99909C6-EE89-D748-B469-2F9799E9191A}" presName="root2" presStyleCnt="0"/>
      <dgm:spPr/>
    </dgm:pt>
    <dgm:pt modelId="{82B15973-9F96-6647-85DE-CCC838242DA3}" type="pres">
      <dgm:prSet presAssocID="{B99909C6-EE89-D748-B469-2F9799E9191A}" presName="LevelTwoTextNode" presStyleLbl="node4" presStyleIdx="1" presStyleCnt="3" custScaleX="395884" custScaleY="51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FF55BE-7AAE-6241-80ED-1A85805DDB21}" type="pres">
      <dgm:prSet presAssocID="{B99909C6-EE89-D748-B469-2F9799E9191A}" presName="level3hierChild" presStyleCnt="0"/>
      <dgm:spPr/>
    </dgm:pt>
    <dgm:pt modelId="{022FCA86-4F67-384F-B41E-7BA4C62245D6}" type="pres">
      <dgm:prSet presAssocID="{981C1540-4AD1-054B-92AF-BDDA4CC92003}" presName="conn2-1" presStyleLbl="parChTrans1D2" presStyleIdx="4" presStyleCnt="6"/>
      <dgm:spPr/>
      <dgm:t>
        <a:bodyPr/>
        <a:lstStyle/>
        <a:p>
          <a:endParaRPr lang="ru-RU"/>
        </a:p>
      </dgm:t>
    </dgm:pt>
    <dgm:pt modelId="{0F5295E0-B021-9745-963D-2E50F68208A6}" type="pres">
      <dgm:prSet presAssocID="{981C1540-4AD1-054B-92AF-BDDA4CC92003}" presName="connTx" presStyleLbl="parChTrans1D2" presStyleIdx="4" presStyleCnt="6"/>
      <dgm:spPr/>
      <dgm:t>
        <a:bodyPr/>
        <a:lstStyle/>
        <a:p>
          <a:endParaRPr lang="ru-RU"/>
        </a:p>
      </dgm:t>
    </dgm:pt>
    <dgm:pt modelId="{FC3F0EE5-B5E2-3B4B-AF11-E687CCB469DD}" type="pres">
      <dgm:prSet presAssocID="{C1F59230-10AC-AA4C-BE76-FAD2877A60C1}" presName="root2" presStyleCnt="0"/>
      <dgm:spPr/>
    </dgm:pt>
    <dgm:pt modelId="{E408C7AF-80A6-1140-965C-8AC4BBF6D006}" type="pres">
      <dgm:prSet presAssocID="{C1F59230-10AC-AA4C-BE76-FAD2877A60C1}" presName="LevelTwoTextNode" presStyleLbl="node2" presStyleIdx="2" presStyleCnt="4" custScaleX="221960" custScaleY="1104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CCC103-6447-DD49-B5BF-95F1BCDAFCE5}" type="pres">
      <dgm:prSet presAssocID="{C1F59230-10AC-AA4C-BE76-FAD2877A60C1}" presName="level3hierChild" presStyleCnt="0"/>
      <dgm:spPr/>
    </dgm:pt>
    <dgm:pt modelId="{5A1E11B5-142C-924D-985C-8C658F75054F}" type="pres">
      <dgm:prSet presAssocID="{419C6CFB-6C16-7D4D-8233-A9D9A9BFF083}" presName="conn2-1" presStyleLbl="parChTrans1D3" presStyleIdx="8" presStyleCnt="10"/>
      <dgm:spPr/>
      <dgm:t>
        <a:bodyPr/>
        <a:lstStyle/>
        <a:p>
          <a:endParaRPr lang="ru-RU"/>
        </a:p>
      </dgm:t>
    </dgm:pt>
    <dgm:pt modelId="{A3D219CD-52B0-934E-BE6E-DF3495F7CAD6}" type="pres">
      <dgm:prSet presAssocID="{419C6CFB-6C16-7D4D-8233-A9D9A9BFF083}" presName="connTx" presStyleLbl="parChTrans1D3" presStyleIdx="8" presStyleCnt="10"/>
      <dgm:spPr/>
      <dgm:t>
        <a:bodyPr/>
        <a:lstStyle/>
        <a:p>
          <a:endParaRPr lang="ru-RU"/>
        </a:p>
      </dgm:t>
    </dgm:pt>
    <dgm:pt modelId="{6E5EA21F-CF5A-2B45-96CC-7E1E36D944DF}" type="pres">
      <dgm:prSet presAssocID="{55B1F0AC-D477-DB49-9580-F6465D80980E}" presName="root2" presStyleCnt="0"/>
      <dgm:spPr/>
    </dgm:pt>
    <dgm:pt modelId="{F6BB3CDE-0A70-2744-9BD7-E1BBCE047B9A}" type="pres">
      <dgm:prSet presAssocID="{55B1F0AC-D477-DB49-9580-F6465D80980E}" presName="LevelTwoTextNode" presStyleLbl="node3" presStyleIdx="2" presStyleCnt="4" custScaleX="176502" custScaleY="823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9516C6-A682-824F-9B96-52C622D51CF8}" type="pres">
      <dgm:prSet presAssocID="{55B1F0AC-D477-DB49-9580-F6465D80980E}" presName="level3hierChild" presStyleCnt="0"/>
      <dgm:spPr/>
    </dgm:pt>
    <dgm:pt modelId="{B738CC5D-7AA7-9F4B-A01F-B3ADDFFEA1BE}" type="pres">
      <dgm:prSet presAssocID="{D1E653A1-3F11-FE48-BE53-B8289372F6D1}" presName="conn2-1" presStyleLbl="parChTrans1D4" presStyleIdx="10" presStyleCnt="11"/>
      <dgm:spPr/>
      <dgm:t>
        <a:bodyPr/>
        <a:lstStyle/>
        <a:p>
          <a:endParaRPr lang="ru-RU"/>
        </a:p>
      </dgm:t>
    </dgm:pt>
    <dgm:pt modelId="{DC7A0278-6AC9-E444-B571-02109B066A31}" type="pres">
      <dgm:prSet presAssocID="{D1E653A1-3F11-FE48-BE53-B8289372F6D1}" presName="connTx" presStyleLbl="parChTrans1D4" presStyleIdx="10" presStyleCnt="11"/>
      <dgm:spPr/>
      <dgm:t>
        <a:bodyPr/>
        <a:lstStyle/>
        <a:p>
          <a:endParaRPr lang="ru-RU"/>
        </a:p>
      </dgm:t>
    </dgm:pt>
    <dgm:pt modelId="{37FE277C-637F-F44C-A5DC-8A62DFB37122}" type="pres">
      <dgm:prSet presAssocID="{00D8CEE0-477B-894B-871A-622E042868D3}" presName="root2" presStyleCnt="0"/>
      <dgm:spPr/>
    </dgm:pt>
    <dgm:pt modelId="{C7D8E363-39A9-0946-B132-22A9EC1243DD}" type="pres">
      <dgm:prSet presAssocID="{00D8CEE0-477B-894B-871A-622E042868D3}" presName="LevelTwoTextNode" presStyleLbl="node4" presStyleIdx="2" presStyleCnt="3" custScaleX="2475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6F22D3-9C8B-B542-BEAB-73D782769FFA}" type="pres">
      <dgm:prSet presAssocID="{00D8CEE0-477B-894B-871A-622E042868D3}" presName="level3hierChild" presStyleCnt="0"/>
      <dgm:spPr/>
    </dgm:pt>
    <dgm:pt modelId="{C6E2A3D5-5629-7246-9D22-AC3B6F99E3FE}" type="pres">
      <dgm:prSet presAssocID="{8538BDE8-3593-F440-BE9E-0396A426267E}" presName="conn2-1" presStyleLbl="parChTrans1D2" presStyleIdx="5" presStyleCnt="6"/>
      <dgm:spPr/>
      <dgm:t>
        <a:bodyPr/>
        <a:lstStyle/>
        <a:p>
          <a:endParaRPr lang="ru-RU"/>
        </a:p>
      </dgm:t>
    </dgm:pt>
    <dgm:pt modelId="{64458123-87F8-E540-80BB-8651A3722471}" type="pres">
      <dgm:prSet presAssocID="{8538BDE8-3593-F440-BE9E-0396A426267E}" presName="connTx" presStyleLbl="parChTrans1D2" presStyleIdx="5" presStyleCnt="6"/>
      <dgm:spPr/>
      <dgm:t>
        <a:bodyPr/>
        <a:lstStyle/>
        <a:p>
          <a:endParaRPr lang="ru-RU"/>
        </a:p>
      </dgm:t>
    </dgm:pt>
    <dgm:pt modelId="{188AC08E-446F-BD49-9077-B58760F9B742}" type="pres">
      <dgm:prSet presAssocID="{3431E59F-8750-7047-80DC-72752A3908ED}" presName="root2" presStyleCnt="0"/>
      <dgm:spPr/>
    </dgm:pt>
    <dgm:pt modelId="{EFEC94B9-7D37-F14F-91FA-6695CA6B42B9}" type="pres">
      <dgm:prSet presAssocID="{3431E59F-8750-7047-80DC-72752A3908ED}" presName="LevelTwoTextNode" presStyleLbl="node2" presStyleIdx="3" presStyleCnt="4" custScaleX="269771" custScaleY="595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2A4F4B-CF4D-E648-9642-C10C13C88FB6}" type="pres">
      <dgm:prSet presAssocID="{3431E59F-8750-7047-80DC-72752A3908ED}" presName="level3hierChild" presStyleCnt="0"/>
      <dgm:spPr/>
    </dgm:pt>
    <dgm:pt modelId="{7357491B-F931-5B43-8AFC-CC5537C98D23}" type="pres">
      <dgm:prSet presAssocID="{7A13F5F7-E1EF-1B45-992E-28A0088B5721}" presName="conn2-1" presStyleLbl="parChTrans1D3" presStyleIdx="9" presStyleCnt="10"/>
      <dgm:spPr/>
      <dgm:t>
        <a:bodyPr/>
        <a:lstStyle/>
        <a:p>
          <a:endParaRPr lang="ru-RU"/>
        </a:p>
      </dgm:t>
    </dgm:pt>
    <dgm:pt modelId="{4A684022-E9E1-2043-BC5B-FA73071E0BF6}" type="pres">
      <dgm:prSet presAssocID="{7A13F5F7-E1EF-1B45-992E-28A0088B5721}" presName="connTx" presStyleLbl="parChTrans1D3" presStyleIdx="9" presStyleCnt="10"/>
      <dgm:spPr/>
      <dgm:t>
        <a:bodyPr/>
        <a:lstStyle/>
        <a:p>
          <a:endParaRPr lang="ru-RU"/>
        </a:p>
      </dgm:t>
    </dgm:pt>
    <dgm:pt modelId="{C68EABD1-F9A4-1B49-B468-7691E56032DB}" type="pres">
      <dgm:prSet presAssocID="{97741D5A-DEC0-4F49-9691-F8008B2BC302}" presName="root2" presStyleCnt="0"/>
      <dgm:spPr/>
    </dgm:pt>
    <dgm:pt modelId="{F330377D-4CF6-0F45-8625-8A42A67A1380}" type="pres">
      <dgm:prSet presAssocID="{97741D5A-DEC0-4F49-9691-F8008B2BC302}" presName="LevelTwoTextNode" presStyleLbl="node3" presStyleIdx="3" presStyleCnt="4" custScaleX="363007" custScaleY="88000" custLinFactNeighborX="-1753" custLinFactNeighborY="43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3564A9-1EFA-9E44-B2B3-8BA35C3957DA}" type="pres">
      <dgm:prSet presAssocID="{97741D5A-DEC0-4F49-9691-F8008B2BC302}" presName="level3hierChild" presStyleCnt="0"/>
      <dgm:spPr/>
    </dgm:pt>
  </dgm:ptLst>
  <dgm:cxnLst>
    <dgm:cxn modelId="{0C927E09-630A-EF4B-A63B-2A9B076F89D4}" srcId="{E731A3C4-90FC-BB4A-90F3-9E88CC98D2A6}" destId="{30CAB9C8-0967-7341-8452-DDF5F9DF1542}" srcOrd="0" destOrd="0" parTransId="{9E1C7B55-841F-6A4C-ACD9-E7E33975BA54}" sibTransId="{DA5CA78B-2119-B24B-94B2-72358F916E25}"/>
    <dgm:cxn modelId="{A7D4F41D-9925-DE47-8D73-FA005440D605}" type="presOf" srcId="{69C4340B-2696-7E4B-9266-5D0FC3D9220B}" destId="{BA87BF18-2B7A-7D40-8E4F-83B6063B8930}" srcOrd="1" destOrd="0" presId="urn:microsoft.com/office/officeart/2005/8/layout/hierarchy2"/>
    <dgm:cxn modelId="{28DD81B4-CE34-FB42-AA35-B3BF8D53D245}" srcId="{30CAB9C8-0967-7341-8452-DDF5F9DF1542}" destId="{75C43A77-2623-F842-9AFF-3FE12D4C8682}" srcOrd="0" destOrd="0" parTransId="{9CCAB85D-90EE-EE48-8A4F-EBCB9CDC930F}" sibTransId="{82963346-5DFA-8A42-8180-1F3EC3C9FB71}"/>
    <dgm:cxn modelId="{A2C39622-41B1-F349-B68F-78105C77D034}" type="presOf" srcId="{C70590E5-416D-844C-84AE-59AB8D1001CD}" destId="{63E0AD47-872C-5243-9C95-E43EC4F6AF1D}" srcOrd="0" destOrd="0" presId="urn:microsoft.com/office/officeart/2005/8/layout/hierarchy2"/>
    <dgm:cxn modelId="{7EB3836B-8B1B-7C46-838D-84B98CE6A62E}" type="presOf" srcId="{4C979A6B-D020-0B49-BDDF-C41C8960B65D}" destId="{606AFBCD-A016-164A-8BD2-2D44FE0EE2CB}" srcOrd="0" destOrd="0" presId="urn:microsoft.com/office/officeart/2005/8/layout/hierarchy2"/>
    <dgm:cxn modelId="{10CB6F05-1304-C147-BE16-0D21D8DFE36A}" type="presOf" srcId="{A532C6FB-9FB8-D14B-96DD-DFC0BADE3F49}" destId="{6B2124BC-6F20-3440-B17F-F91A7E2B2983}" srcOrd="0" destOrd="0" presId="urn:microsoft.com/office/officeart/2005/8/layout/hierarchy2"/>
    <dgm:cxn modelId="{F9F73D85-EEFD-054E-92AA-77A8CEEFC253}" type="presOf" srcId="{2AEB7A05-5D1E-8E46-8549-B62E20D93197}" destId="{851FED8A-4CAC-FB4A-A56A-800D038A0B97}" srcOrd="0" destOrd="0" presId="urn:microsoft.com/office/officeart/2005/8/layout/hierarchy2"/>
    <dgm:cxn modelId="{25FC57E6-DCB5-9245-9B85-0DE5B440A920}" type="presOf" srcId="{3EC7D00A-6580-414F-B25E-6B7AA544F379}" destId="{5835AEDD-9966-294E-AC23-079F2F7C5777}" srcOrd="0" destOrd="0" presId="urn:microsoft.com/office/officeart/2005/8/layout/hierarchy2"/>
    <dgm:cxn modelId="{1F810AA2-1C2A-6042-AEC5-A6EE98C048AB}" type="presOf" srcId="{561FB8C8-4996-A944-AC9E-1AE47E6E5D91}" destId="{5E2F888D-21B7-4A4D-9AB4-E99697A92636}" srcOrd="1" destOrd="0" presId="urn:microsoft.com/office/officeart/2005/8/layout/hierarchy2"/>
    <dgm:cxn modelId="{B1B27FCB-42D5-3F45-B013-5296752BA6FC}" type="presOf" srcId="{C89CF6FC-7285-A949-B858-AF50F9829078}" destId="{4E91F7B3-973E-C147-8020-71DC8A7A5E60}" srcOrd="1" destOrd="0" presId="urn:microsoft.com/office/officeart/2005/8/layout/hierarchy2"/>
    <dgm:cxn modelId="{E609C98B-3A3E-9E4A-A83F-3D3D2F9AEDC7}" type="presOf" srcId="{9896E44C-E052-914F-B5E4-2EC85275BB23}" destId="{7AE8C2E3-A6BB-4544-BB91-DAB812C7D2F3}" srcOrd="1" destOrd="0" presId="urn:microsoft.com/office/officeart/2005/8/layout/hierarchy2"/>
    <dgm:cxn modelId="{4DC28DC8-C87B-C14E-9BBF-1953C31C1D96}" type="presOf" srcId="{419C6CFB-6C16-7D4D-8233-A9D9A9BFF083}" destId="{A3D219CD-52B0-934E-BE6E-DF3495F7CAD6}" srcOrd="1" destOrd="0" presId="urn:microsoft.com/office/officeart/2005/8/layout/hierarchy2"/>
    <dgm:cxn modelId="{83BAFDF4-8760-7846-A1A6-068098E5ACD0}" type="presOf" srcId="{419C6CFB-6C16-7D4D-8233-A9D9A9BFF083}" destId="{5A1E11B5-142C-924D-985C-8C658F75054F}" srcOrd="0" destOrd="0" presId="urn:microsoft.com/office/officeart/2005/8/layout/hierarchy2"/>
    <dgm:cxn modelId="{CFC63220-E6EE-C34D-93DE-183197080EA4}" type="presOf" srcId="{99B2F086-8BF3-5642-BF57-8242AF98630A}" destId="{5EE90718-B538-A947-819B-FFF45A95DFE3}" srcOrd="1" destOrd="0" presId="urn:microsoft.com/office/officeart/2005/8/layout/hierarchy2"/>
    <dgm:cxn modelId="{F116A8FE-7F61-6141-8CCC-73133CA18216}" type="presOf" srcId="{F04D5376-1A99-BE4A-A337-0DEF1F3D30FC}" destId="{BC6C21DF-581F-F04D-A3B7-9EB6B3203270}" srcOrd="0" destOrd="0" presId="urn:microsoft.com/office/officeart/2005/8/layout/hierarchy2"/>
    <dgm:cxn modelId="{DB1AE9F8-02B0-544B-BF5A-39AC245635CF}" type="presOf" srcId="{9E1C7B55-841F-6A4C-ACD9-E7E33975BA54}" destId="{F42CB24D-C1F2-5848-A18C-7D4458B88803}" srcOrd="0" destOrd="0" presId="urn:microsoft.com/office/officeart/2005/8/layout/hierarchy2"/>
    <dgm:cxn modelId="{BF662FAD-6B8A-D54C-86C7-A4E40D3A6EB7}" srcId="{91CE7F06-9DD3-0C4E-A30E-55C088AC4CD2}" destId="{4EEA296D-95AE-9045-B729-65AA589C17A8}" srcOrd="0" destOrd="0" parTransId="{4234E597-A538-744C-96EB-88C72E8523AA}" sibTransId="{F1E8D5F4-A2F1-E647-8E68-B32E441E545B}"/>
    <dgm:cxn modelId="{B343B2F9-89F3-7E46-9B87-417F838FA4BE}" type="presOf" srcId="{B99909C6-EE89-D748-B469-2F9799E9191A}" destId="{82B15973-9F96-6647-85DE-CCC838242DA3}" srcOrd="0" destOrd="0" presId="urn:microsoft.com/office/officeart/2005/8/layout/hierarchy2"/>
    <dgm:cxn modelId="{BBC29247-C31E-5F46-B6DE-0A11DE76B6D3}" type="presOf" srcId="{C1231294-5C3A-A543-81DF-3CBCCDBA375E}" destId="{03F04B7B-A30E-CB44-AB22-E2D36B853B62}" srcOrd="0" destOrd="0" presId="urn:microsoft.com/office/officeart/2005/8/layout/hierarchy2"/>
    <dgm:cxn modelId="{DDCB1A0E-7E15-0A4F-8B9B-C687531FEEFE}" srcId="{E731A3C4-90FC-BB4A-90F3-9E88CC98D2A6}" destId="{680B7CCA-6B67-A448-9475-001B83954BB0}" srcOrd="1" destOrd="0" parTransId="{50F1BE3D-0E19-2F40-BF81-E05DC1670E77}" sibTransId="{1EFD8EBA-6FDE-7B45-B37C-9057A32A66E1}"/>
    <dgm:cxn modelId="{D1C126DD-F7A9-904C-9AAA-1DE216465A12}" type="presOf" srcId="{C89CF6FC-7285-A949-B858-AF50F9829078}" destId="{CEF2E18B-918B-2846-B928-8793A18133B2}" srcOrd="0" destOrd="0" presId="urn:microsoft.com/office/officeart/2005/8/layout/hierarchy2"/>
    <dgm:cxn modelId="{4991DE01-A7CB-1249-BB23-287B0CED1FE8}" srcId="{75C43A77-2623-F842-9AFF-3FE12D4C8682}" destId="{81D45DDB-B02E-D049-94E0-58DD6DE1526C}" srcOrd="0" destOrd="0" parTransId="{CB53920B-F786-404D-91A5-DF0327E09464}" sibTransId="{1DB9D74B-2E9F-ED44-B94A-682266D29A01}"/>
    <dgm:cxn modelId="{437FCE63-589A-5141-BC19-63ADB5448B80}" srcId="{2AEB7A05-5D1E-8E46-8549-B62E20D93197}" destId="{5ECED2E6-316B-DC41-B47E-8806EAA15A5C}" srcOrd="0" destOrd="0" parTransId="{A532C6FB-9FB8-D14B-96DD-DFC0BADE3F49}" sibTransId="{69280DB9-4B0F-7B4F-882C-B7B7E461CE07}"/>
    <dgm:cxn modelId="{D7CC05B3-8691-9C43-B8B9-F7F6C81DBC06}" srcId="{4EEA296D-95AE-9045-B729-65AA589C17A8}" destId="{3EC7D00A-6580-414F-B25E-6B7AA544F379}" srcOrd="0" destOrd="0" parTransId="{99B2F086-8BF3-5642-BF57-8242AF98630A}" sibTransId="{1087AB13-857F-7A43-9EED-FE32F17A283B}"/>
    <dgm:cxn modelId="{5E41AD9E-CC35-B44D-B5B4-89E3BC60D487}" type="presOf" srcId="{81D45DDB-B02E-D049-94E0-58DD6DE1526C}" destId="{2B59A0A0-5DFE-B94D-9D89-23BE27A4152C}" srcOrd="0" destOrd="0" presId="urn:microsoft.com/office/officeart/2005/8/layout/hierarchy2"/>
    <dgm:cxn modelId="{3B9F87E0-4C6D-044F-ACDE-CA7E2D0E951C}" type="presOf" srcId="{9CCAB85D-90EE-EE48-8A4F-EBCB9CDC930F}" destId="{D90ECD00-B7D9-0B4F-B463-E30A00BF2F0B}" srcOrd="0" destOrd="0" presId="urn:microsoft.com/office/officeart/2005/8/layout/hierarchy2"/>
    <dgm:cxn modelId="{18223B16-E932-7E4A-B0EA-5D69471D77C3}" srcId="{C06939E1-3769-5748-B4F6-A59B4895A0D6}" destId="{648A0B58-4103-C44E-A6CC-1DC6C524CA9E}" srcOrd="0" destOrd="0" parTransId="{CB37A443-4F52-2A49-B87F-BD0978303F55}" sibTransId="{4BD77DED-3C31-C54D-BA5F-04BA106257F1}"/>
    <dgm:cxn modelId="{CB0E6B4C-2999-1842-B811-41E1427DD16B}" srcId="{3431E59F-8750-7047-80DC-72752A3908ED}" destId="{97741D5A-DEC0-4F49-9691-F8008B2BC302}" srcOrd="0" destOrd="0" parTransId="{7A13F5F7-E1EF-1B45-992E-28A0088B5721}" sibTransId="{C264E430-5BC5-564F-9F88-0585D4D7BDF7}"/>
    <dgm:cxn modelId="{6C935585-729B-EA46-8406-6B688B15AD58}" srcId="{2516E7D6-7D6C-C443-B650-5D19A552B32D}" destId="{4849DB74-7F0F-C94D-9B11-6A92714778D6}" srcOrd="0" destOrd="0" parTransId="{77C8F971-8E29-C94B-980C-8CFE8359061B}" sibTransId="{F11C8451-E556-D545-AB28-DDE9DEF6014F}"/>
    <dgm:cxn modelId="{976A86E0-CB1C-A945-A857-2DA2A016A121}" srcId="{556FC3D2-295A-D74D-B0BB-609E2201EDAB}" destId="{B99909C6-EE89-D748-B469-2F9799E9191A}" srcOrd="0" destOrd="0" parTransId="{2026727D-E2F0-EB4F-AF5A-C3783474CAF5}" sibTransId="{B245237D-F995-5B4C-BC9F-1EA035F8F403}"/>
    <dgm:cxn modelId="{6B686697-581A-B045-BB00-779DEA46C404}" type="presOf" srcId="{8538BDE8-3593-F440-BE9E-0396A426267E}" destId="{C6E2A3D5-5629-7246-9D22-AC3B6F99E3FE}" srcOrd="0" destOrd="0" presId="urn:microsoft.com/office/officeart/2005/8/layout/hierarchy2"/>
    <dgm:cxn modelId="{65E22E12-8BA4-6A48-BAFE-1467EA45BE7F}" srcId="{55B1F0AC-D477-DB49-9580-F6465D80980E}" destId="{00D8CEE0-477B-894B-871A-622E042868D3}" srcOrd="0" destOrd="0" parTransId="{D1E653A1-3F11-FE48-BE53-B8289372F6D1}" sibTransId="{95A7A738-EA3A-2644-B877-2352251D2C98}"/>
    <dgm:cxn modelId="{A6695B7F-AAC1-2947-AA38-3A3B4C8FFCB4}" type="presOf" srcId="{CB53920B-F786-404D-91A5-DF0327E09464}" destId="{4B40665B-CF34-6948-A5AE-021B77E7EB00}" srcOrd="1" destOrd="0" presId="urn:microsoft.com/office/officeart/2005/8/layout/hierarchy2"/>
    <dgm:cxn modelId="{032D138D-97A8-C043-ACBD-13782628BBED}" type="presOf" srcId="{2026727D-E2F0-EB4F-AF5A-C3783474CAF5}" destId="{073F8A9F-9E12-1045-88E3-BD4468FBFC2E}" srcOrd="1" destOrd="0" presId="urn:microsoft.com/office/officeart/2005/8/layout/hierarchy2"/>
    <dgm:cxn modelId="{9B00B765-72D2-8F44-ABF6-CD4D4EF48600}" type="presOf" srcId="{C06939E1-3769-5748-B4F6-A59B4895A0D6}" destId="{70F2D997-D7DD-1E44-A7B2-4FF1080A0DC7}" srcOrd="0" destOrd="0" presId="urn:microsoft.com/office/officeart/2005/8/layout/hierarchy2"/>
    <dgm:cxn modelId="{ACF5E97F-1B0D-B34C-9BCF-79FF5FBAF67A}" type="presOf" srcId="{CB37A443-4F52-2A49-B87F-BD0978303F55}" destId="{C87F3028-A1F8-5348-979B-90A7772A01BF}" srcOrd="1" destOrd="0" presId="urn:microsoft.com/office/officeart/2005/8/layout/hierarchy2"/>
    <dgm:cxn modelId="{7E1839A4-0E64-4D4E-BC9A-B9297ECF09DD}" type="presOf" srcId="{9896E44C-E052-914F-B5E4-2EC85275BB23}" destId="{E985FA5D-7A35-DF45-B546-50DE21DB8AC9}" srcOrd="0" destOrd="0" presId="urn:microsoft.com/office/officeart/2005/8/layout/hierarchy2"/>
    <dgm:cxn modelId="{CAF514D7-C2DB-3544-8633-4463B3279723}" type="presOf" srcId="{9CCAB85D-90EE-EE48-8A4F-EBCB9CDC930F}" destId="{9062E979-43F6-3F4F-B343-6601E55B9F1C}" srcOrd="1" destOrd="0" presId="urn:microsoft.com/office/officeart/2005/8/layout/hierarchy2"/>
    <dgm:cxn modelId="{CA669968-A509-464B-93C9-079987F8082D}" srcId="{E731A3C4-90FC-BB4A-90F3-9E88CC98D2A6}" destId="{C1F59230-10AC-AA4C-BE76-FAD2877A60C1}" srcOrd="4" destOrd="0" parTransId="{981C1540-4AD1-054B-92AF-BDDA4CC92003}" sibTransId="{870976EC-E573-0148-B853-3439319C8913}"/>
    <dgm:cxn modelId="{61F80F45-E4ED-494A-93C7-3478F748DAD7}" type="presOf" srcId="{3B698A28-8836-7649-B968-67D1B306444F}" destId="{00D6822B-0A30-8A46-AFC7-75B548CF558A}" srcOrd="0" destOrd="0" presId="urn:microsoft.com/office/officeart/2005/8/layout/hierarchy2"/>
    <dgm:cxn modelId="{16ECF473-6991-554E-8C89-5350F8CAF59A}" type="presOf" srcId="{91CE7F06-9DD3-0C4E-A30E-55C088AC4CD2}" destId="{164BBC9E-F2BD-9D49-970F-347D9CD4F422}" srcOrd="0" destOrd="0" presId="urn:microsoft.com/office/officeart/2005/8/layout/hierarchy2"/>
    <dgm:cxn modelId="{DFDEBB3F-B73D-1B40-B855-4BA887AB12A8}" type="presOf" srcId="{4849DB74-7F0F-C94D-9B11-6A92714778D6}" destId="{9BAB107E-80E5-324F-91A7-B2DCF73F6E48}" srcOrd="0" destOrd="0" presId="urn:microsoft.com/office/officeart/2005/8/layout/hierarchy2"/>
    <dgm:cxn modelId="{0EA4BB56-0578-2F4F-A645-EA8F1D2D1EE3}" srcId="{3B698A28-8836-7649-B968-67D1B306444F}" destId="{DF62BC4A-06BF-2F4A-A9AE-C13E2EFB7809}" srcOrd="0" destOrd="0" parTransId="{C89CF6FC-7285-A949-B858-AF50F9829078}" sibTransId="{6D6FE9D7-DCC6-1947-89D3-4766A39A834C}"/>
    <dgm:cxn modelId="{21F11635-217B-3E47-A45B-C34651BBE852}" type="presOf" srcId="{4F128397-F747-304C-B4D1-0EBB853C3A9D}" destId="{11280F96-30AF-9344-82DA-778784A35496}" srcOrd="0" destOrd="0" presId="urn:microsoft.com/office/officeart/2005/8/layout/hierarchy2"/>
    <dgm:cxn modelId="{A5F6A8D1-4D22-1047-B883-B72A266DF276}" type="presOf" srcId="{341ADAF0-1381-5C42-9557-BA295CF179BE}" destId="{CD2953AB-744A-5C40-9E47-14B77FF48FB7}" srcOrd="1" destOrd="0" presId="urn:microsoft.com/office/officeart/2005/8/layout/hierarchy2"/>
    <dgm:cxn modelId="{C2D70D26-6D8D-A340-9508-4D5D9667F709}" type="presOf" srcId="{97741D5A-DEC0-4F49-9691-F8008B2BC302}" destId="{F330377D-4CF6-0F45-8625-8A42A67A1380}" srcOrd="0" destOrd="0" presId="urn:microsoft.com/office/officeart/2005/8/layout/hierarchy2"/>
    <dgm:cxn modelId="{9EF3D291-3486-D148-A8F3-8EAE60F24198}" type="presOf" srcId="{E731A3C4-90FC-BB4A-90F3-9E88CC98D2A6}" destId="{8AD028C7-32EA-2743-AA59-7F68A383A218}" srcOrd="0" destOrd="0" presId="urn:microsoft.com/office/officeart/2005/8/layout/hierarchy2"/>
    <dgm:cxn modelId="{E6335D13-3719-7649-882B-0F2CF0729B9C}" type="presOf" srcId="{69C4340B-2696-7E4B-9266-5D0FC3D9220B}" destId="{5ED2039C-0045-2841-9FD6-A5E162039D31}" srcOrd="0" destOrd="0" presId="urn:microsoft.com/office/officeart/2005/8/layout/hierarchy2"/>
    <dgm:cxn modelId="{76EEDD30-2EB0-D745-97AE-82A227EFC038}" type="presOf" srcId="{5ECED2E6-316B-DC41-B47E-8806EAA15A5C}" destId="{11FDC319-C72B-044F-B0B0-63CF46E955EA}" srcOrd="0" destOrd="0" presId="urn:microsoft.com/office/officeart/2005/8/layout/hierarchy2"/>
    <dgm:cxn modelId="{2D9C4C75-9B77-5948-B1D3-5B627A225A5C}" type="presOf" srcId="{A532C6FB-9FB8-D14B-96DD-DFC0BADE3F49}" destId="{CFCCF0C8-1411-EA41-8603-284DC3F8E50B}" srcOrd="1" destOrd="0" presId="urn:microsoft.com/office/officeart/2005/8/layout/hierarchy2"/>
    <dgm:cxn modelId="{18F94F22-60BC-814A-9710-A7395BC7857E}" type="presOf" srcId="{341ADAF0-1381-5C42-9557-BA295CF179BE}" destId="{31A81471-574E-4044-8F46-B00981ECEB2D}" srcOrd="0" destOrd="0" presId="urn:microsoft.com/office/officeart/2005/8/layout/hierarchy2"/>
    <dgm:cxn modelId="{BC928FFA-CAE7-E748-8543-7D2AA8C3EAEB}" type="presOf" srcId="{CB53920B-F786-404D-91A5-DF0327E09464}" destId="{DA601D68-9731-554A-AF83-EDC382DED8D3}" srcOrd="0" destOrd="0" presId="urn:microsoft.com/office/officeart/2005/8/layout/hierarchy2"/>
    <dgm:cxn modelId="{E76A29A7-8B7E-794D-8871-11D3825B9072}" type="presOf" srcId="{556FC3D2-295A-D74D-B0BB-609E2201EDAB}" destId="{8F8C835C-26A7-5642-A8CC-49CDA3AE2519}" srcOrd="0" destOrd="0" presId="urn:microsoft.com/office/officeart/2005/8/layout/hierarchy2"/>
    <dgm:cxn modelId="{9F27ACC6-1B4F-1B49-B3BD-DA0A56931D50}" type="presOf" srcId="{3527D34F-EAAE-034B-AC3B-36212C0439DF}" destId="{8C4CEE32-AA76-6D4A-A821-9523EC45B62A}" srcOrd="0" destOrd="0" presId="urn:microsoft.com/office/officeart/2005/8/layout/hierarchy2"/>
    <dgm:cxn modelId="{D6C654ED-FB7B-ED4B-8112-9A6326E66463}" srcId="{E731A3C4-90FC-BB4A-90F3-9E88CC98D2A6}" destId="{3527D34F-EAAE-034B-AC3B-36212C0439DF}" srcOrd="3" destOrd="0" parTransId="{55F58525-92D5-D14C-A0DF-90AE3D2E31F5}" sibTransId="{3ABA58DA-4CC6-7245-BAAD-C2C9C833EBCB}"/>
    <dgm:cxn modelId="{2FB53D5D-3038-614A-8F02-AEB101BA2D07}" type="presOf" srcId="{00D8CEE0-477B-894B-871A-622E042868D3}" destId="{C7D8E363-39A9-0946-B132-22A9EC1243DD}" srcOrd="0" destOrd="0" presId="urn:microsoft.com/office/officeart/2005/8/layout/hierarchy2"/>
    <dgm:cxn modelId="{BE17C059-CD90-E949-974A-3CB60A267A3F}" type="presOf" srcId="{55F58525-92D5-D14C-A0DF-90AE3D2E31F5}" destId="{335F7984-F603-AC4A-B999-ABAA48932258}" srcOrd="0" destOrd="0" presId="urn:microsoft.com/office/officeart/2005/8/layout/hierarchy2"/>
    <dgm:cxn modelId="{706FA1DD-CEAD-6B4E-81FD-E60EBED48E72}" type="presOf" srcId="{4234E597-A538-744C-96EB-88C72E8523AA}" destId="{EB5B9757-3019-EA4A-9B46-52B0CAD69FF5}" srcOrd="1" destOrd="0" presId="urn:microsoft.com/office/officeart/2005/8/layout/hierarchy2"/>
    <dgm:cxn modelId="{21642F10-F818-2B44-88F9-0E0CD83B1FEE}" type="presOf" srcId="{7A13F5F7-E1EF-1B45-992E-28A0088B5721}" destId="{4A684022-E9E1-2043-BC5B-FA73071E0BF6}" srcOrd="1" destOrd="0" presId="urn:microsoft.com/office/officeart/2005/8/layout/hierarchy2"/>
    <dgm:cxn modelId="{37161F36-3980-0140-8B17-E957916A6D7D}" type="presOf" srcId="{D1E653A1-3F11-FE48-BE53-B8289372F6D1}" destId="{DC7A0278-6AC9-E444-B571-02109B066A31}" srcOrd="1" destOrd="0" presId="urn:microsoft.com/office/officeart/2005/8/layout/hierarchy2"/>
    <dgm:cxn modelId="{29037DA8-D96D-FB4C-B942-2F4848A1E044}" srcId="{91CE7F06-9DD3-0C4E-A30E-55C088AC4CD2}" destId="{3B698A28-8836-7649-B968-67D1B306444F}" srcOrd="1" destOrd="0" parTransId="{69C4340B-2696-7E4B-9266-5D0FC3D9220B}" sibTransId="{7193235F-F674-404E-8FED-9C8C5802E0FD}"/>
    <dgm:cxn modelId="{F12096B8-B766-9644-9D4E-0C128B8003B9}" srcId="{C1F59230-10AC-AA4C-BE76-FAD2877A60C1}" destId="{55B1F0AC-D477-DB49-9580-F6465D80980E}" srcOrd="0" destOrd="0" parTransId="{419C6CFB-6C16-7D4D-8233-A9D9A9BFF083}" sibTransId="{978C0834-E911-F74D-9F54-7CD25EA78925}"/>
    <dgm:cxn modelId="{744660D6-CAE3-AE4E-B068-5BB9EC171073}" type="presOf" srcId="{77C8F971-8E29-C94B-980C-8CFE8359061B}" destId="{24AE043C-916B-1644-8784-D8362BF054C5}" srcOrd="0" destOrd="0" presId="urn:microsoft.com/office/officeart/2005/8/layout/hierarchy2"/>
    <dgm:cxn modelId="{7393F4FF-40FF-3A44-A7E2-7E7736CEC452}" type="presOf" srcId="{C70590E5-416D-844C-84AE-59AB8D1001CD}" destId="{992F7FCF-976F-5549-884D-EE7D9CBD1EE2}" srcOrd="1" destOrd="0" presId="urn:microsoft.com/office/officeart/2005/8/layout/hierarchy2"/>
    <dgm:cxn modelId="{69411CF5-585F-054A-BF02-AF6ED60A5067}" srcId="{E731A3C4-90FC-BB4A-90F3-9E88CC98D2A6}" destId="{3431E59F-8750-7047-80DC-72752A3908ED}" srcOrd="5" destOrd="0" parTransId="{8538BDE8-3593-F440-BE9E-0396A426267E}" sibTransId="{2E587BBD-2EC9-0147-84A3-AC0AD1C21004}"/>
    <dgm:cxn modelId="{499A86AC-6936-5F4D-BFEC-7EAE2A155568}" srcId="{4731D52D-FC50-DA4D-A0E7-BC1DFB9F375A}" destId="{78E5CC23-94B6-FB45-8590-A1D9DCE882BA}" srcOrd="0" destOrd="0" parTransId="{C1790AEC-5A0E-6F4D-AF44-C30642FA3059}" sibTransId="{8E26E9A0-3C43-6C4C-B685-00A5F26FC181}"/>
    <dgm:cxn modelId="{E0B245DF-0661-3C4A-9C68-54953CBEEA7D}" type="presOf" srcId="{BF2945E6-99B0-4A40-A25E-9EA2B8EC65C3}" destId="{25DCF00B-5E1C-B742-BEFD-C91228536D43}" srcOrd="0" destOrd="0" presId="urn:microsoft.com/office/officeart/2005/8/layout/hierarchy2"/>
    <dgm:cxn modelId="{2550CACF-FEEE-4145-862D-CF2D58DD4E03}" type="presOf" srcId="{648A0B58-4103-C44E-A6CC-1DC6C524CA9E}" destId="{C21B852A-E0D3-5149-81F2-4A41D53922FB}" srcOrd="0" destOrd="0" presId="urn:microsoft.com/office/officeart/2005/8/layout/hierarchy2"/>
    <dgm:cxn modelId="{EE563F86-F102-254F-9381-85BC3B0D1E60}" type="presOf" srcId="{55F58525-92D5-D14C-A0DF-90AE3D2E31F5}" destId="{F4B4517F-87DA-7443-8AA1-AE677E750570}" srcOrd="1" destOrd="0" presId="urn:microsoft.com/office/officeart/2005/8/layout/hierarchy2"/>
    <dgm:cxn modelId="{8B5505AE-3509-3648-A4F0-5607FC6766B2}" type="presOf" srcId="{4EEA296D-95AE-9045-B729-65AA589C17A8}" destId="{84AD51DF-9AC4-6847-A145-42F097A8860C}" srcOrd="0" destOrd="0" presId="urn:microsoft.com/office/officeart/2005/8/layout/hierarchy2"/>
    <dgm:cxn modelId="{37017DF4-2D2B-C844-9A54-E0CCE8FBB3FF}" srcId="{30CAB9C8-0967-7341-8452-DDF5F9DF1542}" destId="{2516E7D6-7D6C-C443-B650-5D19A552B32D}" srcOrd="4" destOrd="0" parTransId="{BF2945E6-99B0-4A40-A25E-9EA2B8EC65C3}" sibTransId="{547683B7-30C4-0340-960D-34B929F8323D}"/>
    <dgm:cxn modelId="{7D0E972A-2D33-7649-8C7C-845FF2DC2682}" type="presOf" srcId="{4731D52D-FC50-DA4D-A0E7-BC1DFB9F375A}" destId="{91D83D0C-8FEF-A34D-839C-4CCD0617C166}" srcOrd="0" destOrd="0" presId="urn:microsoft.com/office/officeart/2005/8/layout/hierarchy2"/>
    <dgm:cxn modelId="{B5C91794-4011-5041-8606-82A7D53EE926}" type="presOf" srcId="{6312AD56-78D1-9441-A364-3B5AE51527AE}" destId="{BACE1001-7327-8344-8C3C-C9061047138B}" srcOrd="0" destOrd="0" presId="urn:microsoft.com/office/officeart/2005/8/layout/hierarchy2"/>
    <dgm:cxn modelId="{723F3F81-1990-BA41-A199-FD642E764465}" type="presOf" srcId="{99B2F086-8BF3-5642-BF57-8242AF98630A}" destId="{D3EF7EC4-3457-2B4E-995C-4DE9AE99161F}" srcOrd="0" destOrd="0" presId="urn:microsoft.com/office/officeart/2005/8/layout/hierarchy2"/>
    <dgm:cxn modelId="{0B5BC913-26B3-3E4D-90F1-C5062A206382}" type="presOf" srcId="{75C43A77-2623-F842-9AFF-3FE12D4C8682}" destId="{175F366B-7CA6-5D48-ADAD-9E0975BB871F}" srcOrd="0" destOrd="0" presId="urn:microsoft.com/office/officeart/2005/8/layout/hierarchy2"/>
    <dgm:cxn modelId="{DE80CF2D-5008-514E-A616-7F92BA67AEEE}" srcId="{680B7CCA-6B67-A448-9475-001B83954BB0}" destId="{6312AD56-78D1-9441-A364-3B5AE51527AE}" srcOrd="0" destOrd="0" parTransId="{4C979A6B-D020-0B49-BDDF-C41C8960B65D}" sibTransId="{0646E08C-0EF2-AA4D-B860-0A250666EFE7}"/>
    <dgm:cxn modelId="{CD9D1FDD-1CBE-7944-AE05-393EC6DB4016}" type="presOf" srcId="{4C979A6B-D020-0B49-BDDF-C41C8960B65D}" destId="{4910952F-0F32-7E4A-B867-09ACBDBED71F}" srcOrd="1" destOrd="0" presId="urn:microsoft.com/office/officeart/2005/8/layout/hierarchy2"/>
    <dgm:cxn modelId="{49A85612-1BA9-7647-90B5-5A77783E3E8A}" type="presOf" srcId="{30CAB9C8-0967-7341-8452-DDF5F9DF1542}" destId="{B2BA72CF-BFBE-FB4A-ACD9-448A3B08FC8E}" srcOrd="0" destOrd="0" presId="urn:microsoft.com/office/officeart/2005/8/layout/hierarchy2"/>
    <dgm:cxn modelId="{19A79122-2CF0-6B44-9E3F-6EC63EAB8916}" type="presOf" srcId="{8538BDE8-3593-F440-BE9E-0396A426267E}" destId="{64458123-87F8-E540-80BB-8651A3722471}" srcOrd="1" destOrd="0" presId="urn:microsoft.com/office/officeart/2005/8/layout/hierarchy2"/>
    <dgm:cxn modelId="{007E3D69-AD7A-4543-AFF4-5A94FDB38209}" type="presOf" srcId="{77C8F971-8E29-C94B-980C-8CFE8359061B}" destId="{A73E770D-68F6-8D40-8F0B-ED1289755571}" srcOrd="1" destOrd="0" presId="urn:microsoft.com/office/officeart/2005/8/layout/hierarchy2"/>
    <dgm:cxn modelId="{8285D119-F449-9945-B14D-788F71A24015}" type="presOf" srcId="{2516E7D6-7D6C-C443-B650-5D19A552B32D}" destId="{CE62EAA2-55DB-A746-9C21-63B53B7CCA08}" srcOrd="0" destOrd="0" presId="urn:microsoft.com/office/officeart/2005/8/layout/hierarchy2"/>
    <dgm:cxn modelId="{F086789B-54F3-5F4C-8C5D-F897900F763B}" type="presOf" srcId="{561FB8C8-4996-A944-AC9E-1AE47E6E5D91}" destId="{0257027D-CD99-5745-9CB3-7E2661AEEB23}" srcOrd="0" destOrd="0" presId="urn:microsoft.com/office/officeart/2005/8/layout/hierarchy2"/>
    <dgm:cxn modelId="{01B2C332-E6BB-0548-9C7A-9006824CCD9F}" type="presOf" srcId="{DF62BC4A-06BF-2F4A-A9AE-C13E2EFB7809}" destId="{2371F7F5-63B2-C14F-9B8E-4AFB16AC33EF}" srcOrd="0" destOrd="0" presId="urn:microsoft.com/office/officeart/2005/8/layout/hierarchy2"/>
    <dgm:cxn modelId="{5A88D4CB-6A2F-4440-A27B-A83FB11686A7}" type="presOf" srcId="{C1231294-5C3A-A543-81DF-3CBCCDBA375E}" destId="{EBF73027-24FA-274F-B540-1F93229F838A}" srcOrd="1" destOrd="0" presId="urn:microsoft.com/office/officeart/2005/8/layout/hierarchy2"/>
    <dgm:cxn modelId="{B260074F-3E38-4043-AA14-0CF401C3DC17}" srcId="{3527D34F-EAAE-034B-AC3B-36212C0439DF}" destId="{556FC3D2-295A-D74D-B0BB-609E2201EDAB}" srcOrd="0" destOrd="0" parTransId="{C1231294-5C3A-A543-81DF-3CBCCDBA375E}" sibTransId="{3EC545D0-9C77-114A-8439-65B5BBACF470}"/>
    <dgm:cxn modelId="{8456B603-5C21-5B47-A2F6-F3A7EFD4BD96}" type="presOf" srcId="{981C1540-4AD1-054B-92AF-BDDA4CC92003}" destId="{0F5295E0-B021-9745-963D-2E50F68208A6}" srcOrd="1" destOrd="0" presId="urn:microsoft.com/office/officeart/2005/8/layout/hierarchy2"/>
    <dgm:cxn modelId="{0131B4C4-333E-3441-AAAF-1FFF69930D80}" type="presOf" srcId="{D1E653A1-3F11-FE48-BE53-B8289372F6D1}" destId="{B738CC5D-7AA7-9F4B-A01F-B3ADDFFEA1BE}" srcOrd="0" destOrd="0" presId="urn:microsoft.com/office/officeart/2005/8/layout/hierarchy2"/>
    <dgm:cxn modelId="{DC814D02-AAD5-F84C-AFEE-965101F5E76E}" type="presOf" srcId="{981C1540-4AD1-054B-92AF-BDDA4CC92003}" destId="{022FCA86-4F67-384F-B41E-7BA4C62245D6}" srcOrd="0" destOrd="0" presId="urn:microsoft.com/office/officeart/2005/8/layout/hierarchy2"/>
    <dgm:cxn modelId="{F953F409-BDA8-2B47-9510-CE88DD56940F}" srcId="{30CAB9C8-0967-7341-8452-DDF5F9DF1542}" destId="{C06939E1-3769-5748-B4F6-A59B4895A0D6}" srcOrd="2" destOrd="0" parTransId="{F04D5376-1A99-BE4A-A337-0DEF1F3D30FC}" sibTransId="{8F24F6FF-1D2D-BC44-9F3B-64F0041F47C8}"/>
    <dgm:cxn modelId="{38BAA426-53AE-8845-AE92-89D0254B7BFA}" type="presOf" srcId="{55B1F0AC-D477-DB49-9580-F6465D80980E}" destId="{F6BB3CDE-0A70-2744-9BD7-E1BBCE047B9A}" srcOrd="0" destOrd="0" presId="urn:microsoft.com/office/officeart/2005/8/layout/hierarchy2"/>
    <dgm:cxn modelId="{504ADA26-51A2-5F48-8EBE-177833EB6F5A}" type="presOf" srcId="{C1F59230-10AC-AA4C-BE76-FAD2877A60C1}" destId="{E408C7AF-80A6-1140-965C-8AC4BBF6D006}" srcOrd="0" destOrd="0" presId="urn:microsoft.com/office/officeart/2005/8/layout/hierarchy2"/>
    <dgm:cxn modelId="{AF6B1D99-82CB-D149-AA9D-2C547855B40F}" type="presOf" srcId="{78E5CC23-94B6-FB45-8590-A1D9DCE882BA}" destId="{C1F0EC2E-1B97-3E4C-9D44-1FCF81E45181}" srcOrd="0" destOrd="0" presId="urn:microsoft.com/office/officeart/2005/8/layout/hierarchy2"/>
    <dgm:cxn modelId="{2C008D26-A090-B948-9C5A-5E962E546749}" srcId="{4F128397-F747-304C-B4D1-0EBB853C3A9D}" destId="{4731D52D-FC50-DA4D-A0E7-BC1DFB9F375A}" srcOrd="0" destOrd="0" parTransId="{561FB8C8-4996-A944-AC9E-1AE47E6E5D91}" sibTransId="{EDFF7D5C-3345-814C-BB47-9D02AA7AEDD7}"/>
    <dgm:cxn modelId="{CCB483A0-EDE3-E84B-89A7-BD9AF0035CEB}" type="presOf" srcId="{8506CAFC-B289-2848-8B5F-6CEBE619133E}" destId="{BDAC26CD-3A13-F545-ABA7-869272F58754}" srcOrd="0" destOrd="0" presId="urn:microsoft.com/office/officeart/2005/8/layout/hierarchy2"/>
    <dgm:cxn modelId="{B154C0C4-53B7-7340-8894-E95F07059A7A}" type="presOf" srcId="{CB37A443-4F52-2A49-B87F-BD0978303F55}" destId="{80C77EBE-A360-F245-B7DE-29C4158A2D9C}" srcOrd="0" destOrd="0" presId="urn:microsoft.com/office/officeart/2005/8/layout/hierarchy2"/>
    <dgm:cxn modelId="{900A8E79-2FF9-654D-86B4-02F55B00261B}" type="presOf" srcId="{2026727D-E2F0-EB4F-AF5A-C3783474CAF5}" destId="{2A569DCC-ABAB-1449-9440-71FBE0076208}" srcOrd="0" destOrd="0" presId="urn:microsoft.com/office/officeart/2005/8/layout/hierarchy2"/>
    <dgm:cxn modelId="{E9461D22-4DB5-D648-9531-ADA5BC2FF5DA}" srcId="{E731A3C4-90FC-BB4A-90F3-9E88CC98D2A6}" destId="{4F128397-F747-304C-B4D1-0EBB853C3A9D}" srcOrd="2" destOrd="0" parTransId="{341ADAF0-1381-5C42-9557-BA295CF179BE}" sibTransId="{0C37BFB9-3F4D-BF4E-A027-BC5287929EEA}"/>
    <dgm:cxn modelId="{E75F318D-486B-5141-96B9-E05B51DD6CCB}" srcId="{8506CAFC-B289-2848-8B5F-6CEBE619133E}" destId="{E731A3C4-90FC-BB4A-90F3-9E88CC98D2A6}" srcOrd="0" destOrd="0" parTransId="{59171ADF-DBAC-814B-9210-92DA5076F561}" sibTransId="{531AA649-1BBF-734F-B95A-840D16DDADCD}"/>
    <dgm:cxn modelId="{F1449110-9ACB-3940-BEF7-CF16A3C5E70F}" type="presOf" srcId="{F04D5376-1A99-BE4A-A337-0DEF1F3D30FC}" destId="{68076690-BAA5-E049-98A1-113145C37E75}" srcOrd="1" destOrd="0" presId="urn:microsoft.com/office/officeart/2005/8/layout/hierarchy2"/>
    <dgm:cxn modelId="{BF1A460D-488B-DE47-BA25-7A9D1335DC3D}" type="presOf" srcId="{C1790AEC-5A0E-6F4D-AF44-C30642FA3059}" destId="{AEA14D08-DF4C-274C-BC00-A8693BF55976}" srcOrd="1" destOrd="0" presId="urn:microsoft.com/office/officeart/2005/8/layout/hierarchy2"/>
    <dgm:cxn modelId="{96E5B034-22B2-9F44-BC85-21A86B61317C}" type="presOf" srcId="{7A13F5F7-E1EF-1B45-992E-28A0088B5721}" destId="{7357491B-F931-5B43-8AFC-CC5537C98D23}" srcOrd="0" destOrd="0" presId="urn:microsoft.com/office/officeart/2005/8/layout/hierarchy2"/>
    <dgm:cxn modelId="{38FD20C6-FB86-2244-9D67-179E16291E83}" type="presOf" srcId="{680B7CCA-6B67-A448-9475-001B83954BB0}" destId="{52025538-1EEC-1D41-89E2-CB75FE77F92E}" srcOrd="0" destOrd="0" presId="urn:microsoft.com/office/officeart/2005/8/layout/hierarchy2"/>
    <dgm:cxn modelId="{41BD259C-FD3B-E74A-BA55-8F9ACC755C76}" type="presOf" srcId="{9E1C7B55-841F-6A4C-ACD9-E7E33975BA54}" destId="{DE8ABBBF-CFF4-1741-A27F-DAC89E2CBDF5}" srcOrd="1" destOrd="0" presId="urn:microsoft.com/office/officeart/2005/8/layout/hierarchy2"/>
    <dgm:cxn modelId="{46B6C3A2-D1B7-0142-96FF-CECED4F91F93}" type="presOf" srcId="{4234E597-A538-744C-96EB-88C72E8523AA}" destId="{8107595A-9AE8-7F4F-BC75-B9AB2878C10E}" srcOrd="0" destOrd="0" presId="urn:microsoft.com/office/officeart/2005/8/layout/hierarchy2"/>
    <dgm:cxn modelId="{5B6C9D08-C1F2-8F44-B761-4C1D3107F7EA}" type="presOf" srcId="{50F1BE3D-0E19-2F40-BF81-E05DC1670E77}" destId="{405D7CEF-4A3F-2343-951C-3570872F48C9}" srcOrd="1" destOrd="0" presId="urn:microsoft.com/office/officeart/2005/8/layout/hierarchy2"/>
    <dgm:cxn modelId="{5E522361-EFE9-1447-9075-7E483379E64C}" type="presOf" srcId="{C1790AEC-5A0E-6F4D-AF44-C30642FA3059}" destId="{93CCD9FB-3695-ED4A-8DB1-4CE8457B8171}" srcOrd="0" destOrd="0" presId="urn:microsoft.com/office/officeart/2005/8/layout/hierarchy2"/>
    <dgm:cxn modelId="{8D3BB216-25AE-8546-8A55-DC4506F597AA}" srcId="{30CAB9C8-0967-7341-8452-DDF5F9DF1542}" destId="{2AEB7A05-5D1E-8E46-8549-B62E20D93197}" srcOrd="3" destOrd="0" parTransId="{9896E44C-E052-914F-B5E4-2EC85275BB23}" sibTransId="{041158FA-7F13-564D-A85D-68A9F4A68FFF}"/>
    <dgm:cxn modelId="{4B31640A-09B0-2C43-B050-07EE487F7E29}" type="presOf" srcId="{3431E59F-8750-7047-80DC-72752A3908ED}" destId="{EFEC94B9-7D37-F14F-91FA-6695CA6B42B9}" srcOrd="0" destOrd="0" presId="urn:microsoft.com/office/officeart/2005/8/layout/hierarchy2"/>
    <dgm:cxn modelId="{784378FC-0B30-9448-B578-8720AD2BF892}" srcId="{30CAB9C8-0967-7341-8452-DDF5F9DF1542}" destId="{91CE7F06-9DD3-0C4E-A30E-55C088AC4CD2}" srcOrd="1" destOrd="0" parTransId="{C70590E5-416D-844C-84AE-59AB8D1001CD}" sibTransId="{64ECD1A0-8F27-D241-88CE-6EA3DF31D157}"/>
    <dgm:cxn modelId="{0D7C54A0-BCF5-F249-A163-2D3E9E95CCFD}" type="presOf" srcId="{BF2945E6-99B0-4A40-A25E-9EA2B8EC65C3}" destId="{A2836741-E001-8A40-9D73-773302EF4E63}" srcOrd="1" destOrd="0" presId="urn:microsoft.com/office/officeart/2005/8/layout/hierarchy2"/>
    <dgm:cxn modelId="{8D8A2B6E-2E75-4B48-9791-6E89553DC9B3}" type="presOf" srcId="{50F1BE3D-0E19-2F40-BF81-E05DC1670E77}" destId="{B9108EEC-85A9-5248-A60B-FE81A2A5ACB9}" srcOrd="0" destOrd="0" presId="urn:microsoft.com/office/officeart/2005/8/layout/hierarchy2"/>
    <dgm:cxn modelId="{CE3BFE7D-9604-E44A-ADC8-D90528793AA3}" type="presParOf" srcId="{BDAC26CD-3A13-F545-ABA7-869272F58754}" destId="{ADE7939A-7C3E-FA4D-BD3E-DC3C728ED093}" srcOrd="0" destOrd="0" presId="urn:microsoft.com/office/officeart/2005/8/layout/hierarchy2"/>
    <dgm:cxn modelId="{67CFE7E3-7398-104F-A2BB-26BAD6B1DAE9}" type="presParOf" srcId="{ADE7939A-7C3E-FA4D-BD3E-DC3C728ED093}" destId="{8AD028C7-32EA-2743-AA59-7F68A383A218}" srcOrd="0" destOrd="0" presId="urn:microsoft.com/office/officeart/2005/8/layout/hierarchy2"/>
    <dgm:cxn modelId="{B2233CC2-BF6A-1047-A315-CC699986AC3D}" type="presParOf" srcId="{ADE7939A-7C3E-FA4D-BD3E-DC3C728ED093}" destId="{6AA9E436-C125-C848-9E04-BA21921A6B8D}" srcOrd="1" destOrd="0" presId="urn:microsoft.com/office/officeart/2005/8/layout/hierarchy2"/>
    <dgm:cxn modelId="{B7652AA9-36CF-814C-A194-C7D930030676}" type="presParOf" srcId="{6AA9E436-C125-C848-9E04-BA21921A6B8D}" destId="{F42CB24D-C1F2-5848-A18C-7D4458B88803}" srcOrd="0" destOrd="0" presId="urn:microsoft.com/office/officeart/2005/8/layout/hierarchy2"/>
    <dgm:cxn modelId="{B0111D37-67D3-9C41-B85C-2F447EBB8A90}" type="presParOf" srcId="{F42CB24D-C1F2-5848-A18C-7D4458B88803}" destId="{DE8ABBBF-CFF4-1741-A27F-DAC89E2CBDF5}" srcOrd="0" destOrd="0" presId="urn:microsoft.com/office/officeart/2005/8/layout/hierarchy2"/>
    <dgm:cxn modelId="{911201F6-C5B5-984C-B34E-CD614697DCDE}" type="presParOf" srcId="{6AA9E436-C125-C848-9E04-BA21921A6B8D}" destId="{902B7B15-7C70-B044-B50A-870B98AE73CE}" srcOrd="1" destOrd="0" presId="urn:microsoft.com/office/officeart/2005/8/layout/hierarchy2"/>
    <dgm:cxn modelId="{33AF562D-0129-724D-A885-4F92EB3EBCA5}" type="presParOf" srcId="{902B7B15-7C70-B044-B50A-870B98AE73CE}" destId="{B2BA72CF-BFBE-FB4A-ACD9-448A3B08FC8E}" srcOrd="0" destOrd="0" presId="urn:microsoft.com/office/officeart/2005/8/layout/hierarchy2"/>
    <dgm:cxn modelId="{DB14851E-BF47-4947-9C26-87A0E08B76A4}" type="presParOf" srcId="{902B7B15-7C70-B044-B50A-870B98AE73CE}" destId="{9FCF4F89-BE34-084E-A16F-0CEB2FB009D7}" srcOrd="1" destOrd="0" presId="urn:microsoft.com/office/officeart/2005/8/layout/hierarchy2"/>
    <dgm:cxn modelId="{99CE1C43-1759-AC41-B6A1-2C13CABEF90F}" type="presParOf" srcId="{9FCF4F89-BE34-084E-A16F-0CEB2FB009D7}" destId="{D90ECD00-B7D9-0B4F-B463-E30A00BF2F0B}" srcOrd="0" destOrd="0" presId="urn:microsoft.com/office/officeart/2005/8/layout/hierarchy2"/>
    <dgm:cxn modelId="{78C4C019-426E-DB49-8F7D-349DA3028D17}" type="presParOf" srcId="{D90ECD00-B7D9-0B4F-B463-E30A00BF2F0B}" destId="{9062E979-43F6-3F4F-B343-6601E55B9F1C}" srcOrd="0" destOrd="0" presId="urn:microsoft.com/office/officeart/2005/8/layout/hierarchy2"/>
    <dgm:cxn modelId="{AFD6FC8B-D7E9-9348-81BC-DA1EBC0CF657}" type="presParOf" srcId="{9FCF4F89-BE34-084E-A16F-0CEB2FB009D7}" destId="{592A40D4-0EFA-094D-A80F-A5F858F5B849}" srcOrd="1" destOrd="0" presId="urn:microsoft.com/office/officeart/2005/8/layout/hierarchy2"/>
    <dgm:cxn modelId="{09A4C649-C3EF-4741-A016-F070E6C79F8C}" type="presParOf" srcId="{592A40D4-0EFA-094D-A80F-A5F858F5B849}" destId="{175F366B-7CA6-5D48-ADAD-9E0975BB871F}" srcOrd="0" destOrd="0" presId="urn:microsoft.com/office/officeart/2005/8/layout/hierarchy2"/>
    <dgm:cxn modelId="{3A2415AA-F646-3340-9B32-EA0201E6B7A7}" type="presParOf" srcId="{592A40D4-0EFA-094D-A80F-A5F858F5B849}" destId="{247C20F4-82A8-A444-BA52-8D10AC5E52E7}" srcOrd="1" destOrd="0" presId="urn:microsoft.com/office/officeart/2005/8/layout/hierarchy2"/>
    <dgm:cxn modelId="{2E47BF0B-25AE-8449-A494-770444AAD5FA}" type="presParOf" srcId="{247C20F4-82A8-A444-BA52-8D10AC5E52E7}" destId="{DA601D68-9731-554A-AF83-EDC382DED8D3}" srcOrd="0" destOrd="0" presId="urn:microsoft.com/office/officeart/2005/8/layout/hierarchy2"/>
    <dgm:cxn modelId="{14F1F95D-50F9-2548-BE39-D497B8AA80D1}" type="presParOf" srcId="{DA601D68-9731-554A-AF83-EDC382DED8D3}" destId="{4B40665B-CF34-6948-A5AE-021B77E7EB00}" srcOrd="0" destOrd="0" presId="urn:microsoft.com/office/officeart/2005/8/layout/hierarchy2"/>
    <dgm:cxn modelId="{2B755D26-CB72-B84B-8AB8-146AF6B5DDB6}" type="presParOf" srcId="{247C20F4-82A8-A444-BA52-8D10AC5E52E7}" destId="{68B11504-74F7-EF49-8E86-30600BE2227C}" srcOrd="1" destOrd="0" presId="urn:microsoft.com/office/officeart/2005/8/layout/hierarchy2"/>
    <dgm:cxn modelId="{0EE042EE-320A-5948-B8AC-A9E7C51C7DD3}" type="presParOf" srcId="{68B11504-74F7-EF49-8E86-30600BE2227C}" destId="{2B59A0A0-5DFE-B94D-9D89-23BE27A4152C}" srcOrd="0" destOrd="0" presId="urn:microsoft.com/office/officeart/2005/8/layout/hierarchy2"/>
    <dgm:cxn modelId="{0EB1E02D-09CD-6C41-BB17-046006E161BB}" type="presParOf" srcId="{68B11504-74F7-EF49-8E86-30600BE2227C}" destId="{541FADFA-4E83-7B41-8B08-A2BD9210EF4F}" srcOrd="1" destOrd="0" presId="urn:microsoft.com/office/officeart/2005/8/layout/hierarchy2"/>
    <dgm:cxn modelId="{7E5A9F52-C1D3-4743-BBE7-35474090E717}" type="presParOf" srcId="{9FCF4F89-BE34-084E-A16F-0CEB2FB009D7}" destId="{63E0AD47-872C-5243-9C95-E43EC4F6AF1D}" srcOrd="2" destOrd="0" presId="urn:microsoft.com/office/officeart/2005/8/layout/hierarchy2"/>
    <dgm:cxn modelId="{81338807-34C7-5142-BF1B-3E6E563A600E}" type="presParOf" srcId="{63E0AD47-872C-5243-9C95-E43EC4F6AF1D}" destId="{992F7FCF-976F-5549-884D-EE7D9CBD1EE2}" srcOrd="0" destOrd="0" presId="urn:microsoft.com/office/officeart/2005/8/layout/hierarchy2"/>
    <dgm:cxn modelId="{E946653F-6562-3743-962B-4B1C798A6771}" type="presParOf" srcId="{9FCF4F89-BE34-084E-A16F-0CEB2FB009D7}" destId="{DEF87C69-39B9-F545-8478-F75F51B90A38}" srcOrd="3" destOrd="0" presId="urn:microsoft.com/office/officeart/2005/8/layout/hierarchy2"/>
    <dgm:cxn modelId="{CFE1CF04-831E-E947-9395-EC6942CF68C5}" type="presParOf" srcId="{DEF87C69-39B9-F545-8478-F75F51B90A38}" destId="{164BBC9E-F2BD-9D49-970F-347D9CD4F422}" srcOrd="0" destOrd="0" presId="urn:microsoft.com/office/officeart/2005/8/layout/hierarchy2"/>
    <dgm:cxn modelId="{973973D2-2BBF-CF40-8C59-92B6A40C3C97}" type="presParOf" srcId="{DEF87C69-39B9-F545-8478-F75F51B90A38}" destId="{52174318-242B-974D-9D56-61450DDC3DE6}" srcOrd="1" destOrd="0" presId="urn:microsoft.com/office/officeart/2005/8/layout/hierarchy2"/>
    <dgm:cxn modelId="{EB914031-CB0B-4243-BC7A-5FB64FAFEE1F}" type="presParOf" srcId="{52174318-242B-974D-9D56-61450DDC3DE6}" destId="{8107595A-9AE8-7F4F-BC75-B9AB2878C10E}" srcOrd="0" destOrd="0" presId="urn:microsoft.com/office/officeart/2005/8/layout/hierarchy2"/>
    <dgm:cxn modelId="{F73D5842-CFA1-DF45-986D-39F37A3F7CAA}" type="presParOf" srcId="{8107595A-9AE8-7F4F-BC75-B9AB2878C10E}" destId="{EB5B9757-3019-EA4A-9B46-52B0CAD69FF5}" srcOrd="0" destOrd="0" presId="urn:microsoft.com/office/officeart/2005/8/layout/hierarchy2"/>
    <dgm:cxn modelId="{B9ABE9A7-C231-0340-99DC-6CE2A38F15E2}" type="presParOf" srcId="{52174318-242B-974D-9D56-61450DDC3DE6}" destId="{4C73C161-A684-FA4B-834D-757155A75845}" srcOrd="1" destOrd="0" presId="urn:microsoft.com/office/officeart/2005/8/layout/hierarchy2"/>
    <dgm:cxn modelId="{EA852E15-ADE8-5441-B9E8-1AA897401C33}" type="presParOf" srcId="{4C73C161-A684-FA4B-834D-757155A75845}" destId="{84AD51DF-9AC4-6847-A145-42F097A8860C}" srcOrd="0" destOrd="0" presId="urn:microsoft.com/office/officeart/2005/8/layout/hierarchy2"/>
    <dgm:cxn modelId="{92A1F0A9-E473-304C-9FAF-7282BDF7DE2A}" type="presParOf" srcId="{4C73C161-A684-FA4B-834D-757155A75845}" destId="{F2334AD2-E764-A541-9F28-02EE7F7559AE}" srcOrd="1" destOrd="0" presId="urn:microsoft.com/office/officeart/2005/8/layout/hierarchy2"/>
    <dgm:cxn modelId="{AC4986C5-3A5A-2147-B8CD-5B142706AD14}" type="presParOf" srcId="{F2334AD2-E764-A541-9F28-02EE7F7559AE}" destId="{D3EF7EC4-3457-2B4E-995C-4DE9AE99161F}" srcOrd="0" destOrd="0" presId="urn:microsoft.com/office/officeart/2005/8/layout/hierarchy2"/>
    <dgm:cxn modelId="{C00418AB-1DFA-F940-A84A-0C97FC84EDA6}" type="presParOf" srcId="{D3EF7EC4-3457-2B4E-995C-4DE9AE99161F}" destId="{5EE90718-B538-A947-819B-FFF45A95DFE3}" srcOrd="0" destOrd="0" presId="urn:microsoft.com/office/officeart/2005/8/layout/hierarchy2"/>
    <dgm:cxn modelId="{27F36B4F-31B4-5C49-ACBA-C27A805BBEAF}" type="presParOf" srcId="{F2334AD2-E764-A541-9F28-02EE7F7559AE}" destId="{06D173E1-C528-9B4D-A73B-1111452E00D5}" srcOrd="1" destOrd="0" presId="urn:microsoft.com/office/officeart/2005/8/layout/hierarchy2"/>
    <dgm:cxn modelId="{ED8ACAB4-1F86-E046-BCE5-C1565F5F2D22}" type="presParOf" srcId="{06D173E1-C528-9B4D-A73B-1111452E00D5}" destId="{5835AEDD-9966-294E-AC23-079F2F7C5777}" srcOrd="0" destOrd="0" presId="urn:microsoft.com/office/officeart/2005/8/layout/hierarchy2"/>
    <dgm:cxn modelId="{1EC78C71-07F5-5341-8D2E-7E8ECCA021E4}" type="presParOf" srcId="{06D173E1-C528-9B4D-A73B-1111452E00D5}" destId="{EB60304E-ECBC-B540-8D28-1E89F5251AB4}" srcOrd="1" destOrd="0" presId="urn:microsoft.com/office/officeart/2005/8/layout/hierarchy2"/>
    <dgm:cxn modelId="{B6B34898-D277-254C-A042-D3E4A6279416}" type="presParOf" srcId="{52174318-242B-974D-9D56-61450DDC3DE6}" destId="{5ED2039C-0045-2841-9FD6-A5E162039D31}" srcOrd="2" destOrd="0" presId="urn:microsoft.com/office/officeart/2005/8/layout/hierarchy2"/>
    <dgm:cxn modelId="{1CD1DE24-393C-A740-AB84-E5D9B420D3CA}" type="presParOf" srcId="{5ED2039C-0045-2841-9FD6-A5E162039D31}" destId="{BA87BF18-2B7A-7D40-8E4F-83B6063B8930}" srcOrd="0" destOrd="0" presId="urn:microsoft.com/office/officeart/2005/8/layout/hierarchy2"/>
    <dgm:cxn modelId="{F873ED2D-859E-384B-B2EA-AEA8F491B420}" type="presParOf" srcId="{52174318-242B-974D-9D56-61450DDC3DE6}" destId="{DDD5AF46-B63D-0442-BE97-78FDDF601199}" srcOrd="3" destOrd="0" presId="urn:microsoft.com/office/officeart/2005/8/layout/hierarchy2"/>
    <dgm:cxn modelId="{2170C088-8DB2-474D-A448-4C1580975904}" type="presParOf" srcId="{DDD5AF46-B63D-0442-BE97-78FDDF601199}" destId="{00D6822B-0A30-8A46-AFC7-75B548CF558A}" srcOrd="0" destOrd="0" presId="urn:microsoft.com/office/officeart/2005/8/layout/hierarchy2"/>
    <dgm:cxn modelId="{0CA309DA-03D1-8242-AC48-9DD28984CC88}" type="presParOf" srcId="{DDD5AF46-B63D-0442-BE97-78FDDF601199}" destId="{189ED942-3E71-DF43-96B7-72F56DD06E1D}" srcOrd="1" destOrd="0" presId="urn:microsoft.com/office/officeart/2005/8/layout/hierarchy2"/>
    <dgm:cxn modelId="{D9C774B8-B016-524F-A0BE-F06D3E5E23D3}" type="presParOf" srcId="{189ED942-3E71-DF43-96B7-72F56DD06E1D}" destId="{CEF2E18B-918B-2846-B928-8793A18133B2}" srcOrd="0" destOrd="0" presId="urn:microsoft.com/office/officeart/2005/8/layout/hierarchy2"/>
    <dgm:cxn modelId="{A83244FA-E3C6-824C-B864-7EF651EDB0F6}" type="presParOf" srcId="{CEF2E18B-918B-2846-B928-8793A18133B2}" destId="{4E91F7B3-973E-C147-8020-71DC8A7A5E60}" srcOrd="0" destOrd="0" presId="urn:microsoft.com/office/officeart/2005/8/layout/hierarchy2"/>
    <dgm:cxn modelId="{B0E1BD88-AAE3-E24E-AD79-236291F113F8}" type="presParOf" srcId="{189ED942-3E71-DF43-96B7-72F56DD06E1D}" destId="{C1271FD8-5DE8-0140-9B12-820367965599}" srcOrd="1" destOrd="0" presId="urn:microsoft.com/office/officeart/2005/8/layout/hierarchy2"/>
    <dgm:cxn modelId="{9A8B9E70-5237-E04F-AE91-7E22AA036A49}" type="presParOf" srcId="{C1271FD8-5DE8-0140-9B12-820367965599}" destId="{2371F7F5-63B2-C14F-9B8E-4AFB16AC33EF}" srcOrd="0" destOrd="0" presId="urn:microsoft.com/office/officeart/2005/8/layout/hierarchy2"/>
    <dgm:cxn modelId="{60C28F80-2161-5B43-91D1-9D096C62BC28}" type="presParOf" srcId="{C1271FD8-5DE8-0140-9B12-820367965599}" destId="{02BCEF7B-CC1B-9041-89C6-6FD21EE51B13}" srcOrd="1" destOrd="0" presId="urn:microsoft.com/office/officeart/2005/8/layout/hierarchy2"/>
    <dgm:cxn modelId="{D4E5D1CD-5E57-E644-9B08-AEA4CE79F634}" type="presParOf" srcId="{9FCF4F89-BE34-084E-A16F-0CEB2FB009D7}" destId="{BC6C21DF-581F-F04D-A3B7-9EB6B3203270}" srcOrd="4" destOrd="0" presId="urn:microsoft.com/office/officeart/2005/8/layout/hierarchy2"/>
    <dgm:cxn modelId="{70C6D18D-2955-394A-BF0B-7C2C2A51958D}" type="presParOf" srcId="{BC6C21DF-581F-F04D-A3B7-9EB6B3203270}" destId="{68076690-BAA5-E049-98A1-113145C37E75}" srcOrd="0" destOrd="0" presId="urn:microsoft.com/office/officeart/2005/8/layout/hierarchy2"/>
    <dgm:cxn modelId="{5C3943E4-FD50-C142-9908-64EFB7B4E15B}" type="presParOf" srcId="{9FCF4F89-BE34-084E-A16F-0CEB2FB009D7}" destId="{4308A068-E304-6445-82FC-457A11F88BD7}" srcOrd="5" destOrd="0" presId="urn:microsoft.com/office/officeart/2005/8/layout/hierarchy2"/>
    <dgm:cxn modelId="{58B036AE-1B7A-B144-952A-7875084AB633}" type="presParOf" srcId="{4308A068-E304-6445-82FC-457A11F88BD7}" destId="{70F2D997-D7DD-1E44-A7B2-4FF1080A0DC7}" srcOrd="0" destOrd="0" presId="urn:microsoft.com/office/officeart/2005/8/layout/hierarchy2"/>
    <dgm:cxn modelId="{8A431478-2146-3443-AC6F-873F68F738D3}" type="presParOf" srcId="{4308A068-E304-6445-82FC-457A11F88BD7}" destId="{762E6C68-E16E-044E-B170-A13A4A0C2DF4}" srcOrd="1" destOrd="0" presId="urn:microsoft.com/office/officeart/2005/8/layout/hierarchy2"/>
    <dgm:cxn modelId="{5E9E49AF-F4C8-4146-B00A-279ABAB32C8C}" type="presParOf" srcId="{762E6C68-E16E-044E-B170-A13A4A0C2DF4}" destId="{80C77EBE-A360-F245-B7DE-29C4158A2D9C}" srcOrd="0" destOrd="0" presId="urn:microsoft.com/office/officeart/2005/8/layout/hierarchy2"/>
    <dgm:cxn modelId="{F49AAC35-A7EC-E54B-8916-40AFD5D963B0}" type="presParOf" srcId="{80C77EBE-A360-F245-B7DE-29C4158A2D9C}" destId="{C87F3028-A1F8-5348-979B-90A7772A01BF}" srcOrd="0" destOrd="0" presId="urn:microsoft.com/office/officeart/2005/8/layout/hierarchy2"/>
    <dgm:cxn modelId="{C4EAD481-7670-D946-96EC-4DE47E548E65}" type="presParOf" srcId="{762E6C68-E16E-044E-B170-A13A4A0C2DF4}" destId="{80213968-7C9A-ED4A-ACE1-9511425E27BF}" srcOrd="1" destOrd="0" presId="urn:microsoft.com/office/officeart/2005/8/layout/hierarchy2"/>
    <dgm:cxn modelId="{3EE9D9FD-5935-D044-8C20-67157535DE4F}" type="presParOf" srcId="{80213968-7C9A-ED4A-ACE1-9511425E27BF}" destId="{C21B852A-E0D3-5149-81F2-4A41D53922FB}" srcOrd="0" destOrd="0" presId="urn:microsoft.com/office/officeart/2005/8/layout/hierarchy2"/>
    <dgm:cxn modelId="{4B137B14-6948-FA4B-90D8-7461B7F47FFC}" type="presParOf" srcId="{80213968-7C9A-ED4A-ACE1-9511425E27BF}" destId="{55CB2D1E-F73E-FA4A-9C36-4AE8FD1720FE}" srcOrd="1" destOrd="0" presId="urn:microsoft.com/office/officeart/2005/8/layout/hierarchy2"/>
    <dgm:cxn modelId="{AC3F0AD8-8575-7A45-BACD-890190CC33BD}" type="presParOf" srcId="{9FCF4F89-BE34-084E-A16F-0CEB2FB009D7}" destId="{E985FA5D-7A35-DF45-B546-50DE21DB8AC9}" srcOrd="6" destOrd="0" presId="urn:microsoft.com/office/officeart/2005/8/layout/hierarchy2"/>
    <dgm:cxn modelId="{D1422946-DBB8-EB46-A5ED-E30FA8B7A80A}" type="presParOf" srcId="{E985FA5D-7A35-DF45-B546-50DE21DB8AC9}" destId="{7AE8C2E3-A6BB-4544-BB91-DAB812C7D2F3}" srcOrd="0" destOrd="0" presId="urn:microsoft.com/office/officeart/2005/8/layout/hierarchy2"/>
    <dgm:cxn modelId="{017DF429-A534-0544-AA19-8F350C4F54E9}" type="presParOf" srcId="{9FCF4F89-BE34-084E-A16F-0CEB2FB009D7}" destId="{5F3086C7-C02E-A54D-A72B-0A5D3EB03728}" srcOrd="7" destOrd="0" presId="urn:microsoft.com/office/officeart/2005/8/layout/hierarchy2"/>
    <dgm:cxn modelId="{30586B4B-EAD7-3647-8A8D-715D998251AB}" type="presParOf" srcId="{5F3086C7-C02E-A54D-A72B-0A5D3EB03728}" destId="{851FED8A-4CAC-FB4A-A56A-800D038A0B97}" srcOrd="0" destOrd="0" presId="urn:microsoft.com/office/officeart/2005/8/layout/hierarchy2"/>
    <dgm:cxn modelId="{51DFD874-A810-2B49-AFE5-552D7F848BE1}" type="presParOf" srcId="{5F3086C7-C02E-A54D-A72B-0A5D3EB03728}" destId="{CFA59E7F-2196-B242-BCE2-4C2ADC8ED550}" srcOrd="1" destOrd="0" presId="urn:microsoft.com/office/officeart/2005/8/layout/hierarchy2"/>
    <dgm:cxn modelId="{C0552B7C-90C9-3F4F-86B1-215569C0EADE}" type="presParOf" srcId="{CFA59E7F-2196-B242-BCE2-4C2ADC8ED550}" destId="{6B2124BC-6F20-3440-B17F-F91A7E2B2983}" srcOrd="0" destOrd="0" presId="urn:microsoft.com/office/officeart/2005/8/layout/hierarchy2"/>
    <dgm:cxn modelId="{E35E0BC9-094B-7542-9242-66D33AFD8731}" type="presParOf" srcId="{6B2124BC-6F20-3440-B17F-F91A7E2B2983}" destId="{CFCCF0C8-1411-EA41-8603-284DC3F8E50B}" srcOrd="0" destOrd="0" presId="urn:microsoft.com/office/officeart/2005/8/layout/hierarchy2"/>
    <dgm:cxn modelId="{51B9E07C-A561-1A40-9FC5-CA6921B70D63}" type="presParOf" srcId="{CFA59E7F-2196-B242-BCE2-4C2ADC8ED550}" destId="{14E3451E-451B-8D43-AA91-6A08121D9480}" srcOrd="1" destOrd="0" presId="urn:microsoft.com/office/officeart/2005/8/layout/hierarchy2"/>
    <dgm:cxn modelId="{DD35922F-4294-2140-8CEC-AE2BA8268F18}" type="presParOf" srcId="{14E3451E-451B-8D43-AA91-6A08121D9480}" destId="{11FDC319-C72B-044F-B0B0-63CF46E955EA}" srcOrd="0" destOrd="0" presId="urn:microsoft.com/office/officeart/2005/8/layout/hierarchy2"/>
    <dgm:cxn modelId="{31BC0F7F-DE7E-8949-8087-E408482E15FE}" type="presParOf" srcId="{14E3451E-451B-8D43-AA91-6A08121D9480}" destId="{025EF9B7-3860-BA4B-A2F5-59BB1E107B4B}" srcOrd="1" destOrd="0" presId="urn:microsoft.com/office/officeart/2005/8/layout/hierarchy2"/>
    <dgm:cxn modelId="{E5B17FF5-20A3-2D4E-8F42-A93B39E858C4}" type="presParOf" srcId="{9FCF4F89-BE34-084E-A16F-0CEB2FB009D7}" destId="{25DCF00B-5E1C-B742-BEFD-C91228536D43}" srcOrd="8" destOrd="0" presId="urn:microsoft.com/office/officeart/2005/8/layout/hierarchy2"/>
    <dgm:cxn modelId="{132B2CC9-E76F-E345-A682-B201A0DD5E41}" type="presParOf" srcId="{25DCF00B-5E1C-B742-BEFD-C91228536D43}" destId="{A2836741-E001-8A40-9D73-773302EF4E63}" srcOrd="0" destOrd="0" presId="urn:microsoft.com/office/officeart/2005/8/layout/hierarchy2"/>
    <dgm:cxn modelId="{E10FC5B6-322C-4D43-8CE7-7E8BF2C62988}" type="presParOf" srcId="{9FCF4F89-BE34-084E-A16F-0CEB2FB009D7}" destId="{2388C3CA-2A8B-FC46-A31B-050B33E7D86E}" srcOrd="9" destOrd="0" presId="urn:microsoft.com/office/officeart/2005/8/layout/hierarchy2"/>
    <dgm:cxn modelId="{A69D577B-043C-5A4A-AD0C-B40108A11416}" type="presParOf" srcId="{2388C3CA-2A8B-FC46-A31B-050B33E7D86E}" destId="{CE62EAA2-55DB-A746-9C21-63B53B7CCA08}" srcOrd="0" destOrd="0" presId="urn:microsoft.com/office/officeart/2005/8/layout/hierarchy2"/>
    <dgm:cxn modelId="{229A99EE-78E8-A74F-8409-8E13A0D084C4}" type="presParOf" srcId="{2388C3CA-2A8B-FC46-A31B-050B33E7D86E}" destId="{44E691EF-5F77-B841-90DC-80C778050FE4}" srcOrd="1" destOrd="0" presId="urn:microsoft.com/office/officeart/2005/8/layout/hierarchy2"/>
    <dgm:cxn modelId="{662CF8DA-C47D-5E43-A2AC-EEA1DB05F2E3}" type="presParOf" srcId="{44E691EF-5F77-B841-90DC-80C778050FE4}" destId="{24AE043C-916B-1644-8784-D8362BF054C5}" srcOrd="0" destOrd="0" presId="urn:microsoft.com/office/officeart/2005/8/layout/hierarchy2"/>
    <dgm:cxn modelId="{3EDED4B3-3F89-A74B-96F6-99BB908EACBA}" type="presParOf" srcId="{24AE043C-916B-1644-8784-D8362BF054C5}" destId="{A73E770D-68F6-8D40-8F0B-ED1289755571}" srcOrd="0" destOrd="0" presId="urn:microsoft.com/office/officeart/2005/8/layout/hierarchy2"/>
    <dgm:cxn modelId="{7B2213FE-EDBC-F844-B89E-2E3E8EB13DF6}" type="presParOf" srcId="{44E691EF-5F77-B841-90DC-80C778050FE4}" destId="{CBF50D95-B849-6044-A5D2-569FC242DA08}" srcOrd="1" destOrd="0" presId="urn:microsoft.com/office/officeart/2005/8/layout/hierarchy2"/>
    <dgm:cxn modelId="{2A1A3C90-C926-2D4C-984D-2AF26021EEBD}" type="presParOf" srcId="{CBF50D95-B849-6044-A5D2-569FC242DA08}" destId="{9BAB107E-80E5-324F-91A7-B2DCF73F6E48}" srcOrd="0" destOrd="0" presId="urn:microsoft.com/office/officeart/2005/8/layout/hierarchy2"/>
    <dgm:cxn modelId="{FC05969E-CE44-2745-8041-2AB22F57F0F6}" type="presParOf" srcId="{CBF50D95-B849-6044-A5D2-569FC242DA08}" destId="{D84FD2D3-3204-DF42-96AB-C5B4F6A6CB09}" srcOrd="1" destOrd="0" presId="urn:microsoft.com/office/officeart/2005/8/layout/hierarchy2"/>
    <dgm:cxn modelId="{3FE7969F-8892-6F45-AFA9-C3478A119ED0}" type="presParOf" srcId="{6AA9E436-C125-C848-9E04-BA21921A6B8D}" destId="{B9108EEC-85A9-5248-A60B-FE81A2A5ACB9}" srcOrd="2" destOrd="0" presId="urn:microsoft.com/office/officeart/2005/8/layout/hierarchy2"/>
    <dgm:cxn modelId="{300B952E-9882-6345-AA6C-282E2AB18B29}" type="presParOf" srcId="{B9108EEC-85A9-5248-A60B-FE81A2A5ACB9}" destId="{405D7CEF-4A3F-2343-951C-3570872F48C9}" srcOrd="0" destOrd="0" presId="urn:microsoft.com/office/officeart/2005/8/layout/hierarchy2"/>
    <dgm:cxn modelId="{18C7C633-E7CB-8E4D-B8B7-DB6F923E2196}" type="presParOf" srcId="{6AA9E436-C125-C848-9E04-BA21921A6B8D}" destId="{C95439E3-5243-0044-A55C-34A64A9B7FE6}" srcOrd="3" destOrd="0" presId="urn:microsoft.com/office/officeart/2005/8/layout/hierarchy2"/>
    <dgm:cxn modelId="{72C7AB16-368C-F541-B208-0C80D124B0F8}" type="presParOf" srcId="{C95439E3-5243-0044-A55C-34A64A9B7FE6}" destId="{52025538-1EEC-1D41-89E2-CB75FE77F92E}" srcOrd="0" destOrd="0" presId="urn:microsoft.com/office/officeart/2005/8/layout/hierarchy2"/>
    <dgm:cxn modelId="{DE239925-4986-C343-8DA4-577D4D354762}" type="presParOf" srcId="{C95439E3-5243-0044-A55C-34A64A9B7FE6}" destId="{1B774171-1259-1442-93C5-6B342DC71C93}" srcOrd="1" destOrd="0" presId="urn:microsoft.com/office/officeart/2005/8/layout/hierarchy2"/>
    <dgm:cxn modelId="{E794D625-4B6A-F640-8D63-7B00F3EA56D2}" type="presParOf" srcId="{1B774171-1259-1442-93C5-6B342DC71C93}" destId="{606AFBCD-A016-164A-8BD2-2D44FE0EE2CB}" srcOrd="0" destOrd="0" presId="urn:microsoft.com/office/officeart/2005/8/layout/hierarchy2"/>
    <dgm:cxn modelId="{28E92515-ECA3-0B4E-A07F-6AF30E6E3972}" type="presParOf" srcId="{606AFBCD-A016-164A-8BD2-2D44FE0EE2CB}" destId="{4910952F-0F32-7E4A-B867-09ACBDBED71F}" srcOrd="0" destOrd="0" presId="urn:microsoft.com/office/officeart/2005/8/layout/hierarchy2"/>
    <dgm:cxn modelId="{F90120C5-74D6-1B4D-A531-4C34D2CC8D62}" type="presParOf" srcId="{1B774171-1259-1442-93C5-6B342DC71C93}" destId="{34AD0DCB-AB40-8146-913B-0B825CBA34E0}" srcOrd="1" destOrd="0" presId="urn:microsoft.com/office/officeart/2005/8/layout/hierarchy2"/>
    <dgm:cxn modelId="{2451623E-5472-E847-B41C-D341FB075CC7}" type="presParOf" srcId="{34AD0DCB-AB40-8146-913B-0B825CBA34E0}" destId="{BACE1001-7327-8344-8C3C-C9061047138B}" srcOrd="0" destOrd="0" presId="urn:microsoft.com/office/officeart/2005/8/layout/hierarchy2"/>
    <dgm:cxn modelId="{26B4FAC9-01AD-6343-9D1F-F4D9A136ED12}" type="presParOf" srcId="{34AD0DCB-AB40-8146-913B-0B825CBA34E0}" destId="{7DDA2F35-90D0-5748-BAC5-9F671B37657D}" srcOrd="1" destOrd="0" presId="urn:microsoft.com/office/officeart/2005/8/layout/hierarchy2"/>
    <dgm:cxn modelId="{9B34DC63-3FC8-BA40-8298-C8C16E13A0A5}" type="presParOf" srcId="{6AA9E436-C125-C848-9E04-BA21921A6B8D}" destId="{31A81471-574E-4044-8F46-B00981ECEB2D}" srcOrd="4" destOrd="0" presId="urn:microsoft.com/office/officeart/2005/8/layout/hierarchy2"/>
    <dgm:cxn modelId="{A20B4FDA-989C-0A42-BF8D-B128CB5ADCE1}" type="presParOf" srcId="{31A81471-574E-4044-8F46-B00981ECEB2D}" destId="{CD2953AB-744A-5C40-9E47-14B77FF48FB7}" srcOrd="0" destOrd="0" presId="urn:microsoft.com/office/officeart/2005/8/layout/hierarchy2"/>
    <dgm:cxn modelId="{DD23B4A0-F654-184B-9AA6-473CB55E230F}" type="presParOf" srcId="{6AA9E436-C125-C848-9E04-BA21921A6B8D}" destId="{20D35101-3B24-6840-980F-06A48FCD3353}" srcOrd="5" destOrd="0" presId="urn:microsoft.com/office/officeart/2005/8/layout/hierarchy2"/>
    <dgm:cxn modelId="{467C6ACE-5B2A-164B-827D-52038DF1491E}" type="presParOf" srcId="{20D35101-3B24-6840-980F-06A48FCD3353}" destId="{11280F96-30AF-9344-82DA-778784A35496}" srcOrd="0" destOrd="0" presId="urn:microsoft.com/office/officeart/2005/8/layout/hierarchy2"/>
    <dgm:cxn modelId="{E269DE97-B7BA-9748-ADB8-F381C611DCE8}" type="presParOf" srcId="{20D35101-3B24-6840-980F-06A48FCD3353}" destId="{298A52FD-4F5F-4948-8553-C780ACC17FA4}" srcOrd="1" destOrd="0" presId="urn:microsoft.com/office/officeart/2005/8/layout/hierarchy2"/>
    <dgm:cxn modelId="{B97687FF-E3E7-7B4D-BEE9-54CBA7D2A733}" type="presParOf" srcId="{298A52FD-4F5F-4948-8553-C780ACC17FA4}" destId="{0257027D-CD99-5745-9CB3-7E2661AEEB23}" srcOrd="0" destOrd="0" presId="urn:microsoft.com/office/officeart/2005/8/layout/hierarchy2"/>
    <dgm:cxn modelId="{4ACD97A7-2B99-EC4A-B55A-AD1D71B68612}" type="presParOf" srcId="{0257027D-CD99-5745-9CB3-7E2661AEEB23}" destId="{5E2F888D-21B7-4A4D-9AB4-E99697A92636}" srcOrd="0" destOrd="0" presId="urn:microsoft.com/office/officeart/2005/8/layout/hierarchy2"/>
    <dgm:cxn modelId="{2ACF5763-36FE-1848-8C24-19846AD5D462}" type="presParOf" srcId="{298A52FD-4F5F-4948-8553-C780ACC17FA4}" destId="{6C210562-948F-B14F-B7B1-9DE58C8BB9B6}" srcOrd="1" destOrd="0" presId="urn:microsoft.com/office/officeart/2005/8/layout/hierarchy2"/>
    <dgm:cxn modelId="{4EE94714-8268-764B-90FD-F443E0210B83}" type="presParOf" srcId="{6C210562-948F-B14F-B7B1-9DE58C8BB9B6}" destId="{91D83D0C-8FEF-A34D-839C-4CCD0617C166}" srcOrd="0" destOrd="0" presId="urn:microsoft.com/office/officeart/2005/8/layout/hierarchy2"/>
    <dgm:cxn modelId="{AB7C8540-2F73-1147-A256-C2374F816D55}" type="presParOf" srcId="{6C210562-948F-B14F-B7B1-9DE58C8BB9B6}" destId="{DF5214CF-B9F3-A647-88C7-8487AB06240F}" srcOrd="1" destOrd="0" presId="urn:microsoft.com/office/officeart/2005/8/layout/hierarchy2"/>
    <dgm:cxn modelId="{C945D2DF-10FF-E546-80BD-6E83C35E8920}" type="presParOf" srcId="{DF5214CF-B9F3-A647-88C7-8487AB06240F}" destId="{93CCD9FB-3695-ED4A-8DB1-4CE8457B8171}" srcOrd="0" destOrd="0" presId="urn:microsoft.com/office/officeart/2005/8/layout/hierarchy2"/>
    <dgm:cxn modelId="{D3DA30B8-A617-C04B-B83A-667767969774}" type="presParOf" srcId="{93CCD9FB-3695-ED4A-8DB1-4CE8457B8171}" destId="{AEA14D08-DF4C-274C-BC00-A8693BF55976}" srcOrd="0" destOrd="0" presId="urn:microsoft.com/office/officeart/2005/8/layout/hierarchy2"/>
    <dgm:cxn modelId="{3EA7B259-AEF9-6E4A-8A6E-110FE25D4BA2}" type="presParOf" srcId="{DF5214CF-B9F3-A647-88C7-8487AB06240F}" destId="{106D41B8-7305-7B4C-A1C3-97EDAD351A2C}" srcOrd="1" destOrd="0" presId="urn:microsoft.com/office/officeart/2005/8/layout/hierarchy2"/>
    <dgm:cxn modelId="{DED1302D-F5F1-B544-B51D-637457F5F7EA}" type="presParOf" srcId="{106D41B8-7305-7B4C-A1C3-97EDAD351A2C}" destId="{C1F0EC2E-1B97-3E4C-9D44-1FCF81E45181}" srcOrd="0" destOrd="0" presId="urn:microsoft.com/office/officeart/2005/8/layout/hierarchy2"/>
    <dgm:cxn modelId="{A444D762-4807-2240-BDD4-4CB7983A55E3}" type="presParOf" srcId="{106D41B8-7305-7B4C-A1C3-97EDAD351A2C}" destId="{742882C1-30CF-DD44-BB5D-0BB7BA43AE4F}" srcOrd="1" destOrd="0" presId="urn:microsoft.com/office/officeart/2005/8/layout/hierarchy2"/>
    <dgm:cxn modelId="{97B625BC-3F0E-EC43-A0D6-DC0B3CDFD019}" type="presParOf" srcId="{6AA9E436-C125-C848-9E04-BA21921A6B8D}" destId="{335F7984-F603-AC4A-B999-ABAA48932258}" srcOrd="6" destOrd="0" presId="urn:microsoft.com/office/officeart/2005/8/layout/hierarchy2"/>
    <dgm:cxn modelId="{A77937A0-6B40-DE49-BABC-21012C7087DA}" type="presParOf" srcId="{335F7984-F603-AC4A-B999-ABAA48932258}" destId="{F4B4517F-87DA-7443-8AA1-AE677E750570}" srcOrd="0" destOrd="0" presId="urn:microsoft.com/office/officeart/2005/8/layout/hierarchy2"/>
    <dgm:cxn modelId="{7C382249-6FEF-9447-B71A-73E0E9747D85}" type="presParOf" srcId="{6AA9E436-C125-C848-9E04-BA21921A6B8D}" destId="{DC43F72F-8F22-2343-A04F-33A37089E1DD}" srcOrd="7" destOrd="0" presId="urn:microsoft.com/office/officeart/2005/8/layout/hierarchy2"/>
    <dgm:cxn modelId="{E3A663E3-7696-7F4D-A9C7-DB168BE2AC80}" type="presParOf" srcId="{DC43F72F-8F22-2343-A04F-33A37089E1DD}" destId="{8C4CEE32-AA76-6D4A-A821-9523EC45B62A}" srcOrd="0" destOrd="0" presId="urn:microsoft.com/office/officeart/2005/8/layout/hierarchy2"/>
    <dgm:cxn modelId="{5C06FA8F-334D-8946-AE3E-56C70EA122A4}" type="presParOf" srcId="{DC43F72F-8F22-2343-A04F-33A37089E1DD}" destId="{2BE0A4E3-D65F-7B45-81D0-C7B5ED4DDB04}" srcOrd="1" destOrd="0" presId="urn:microsoft.com/office/officeart/2005/8/layout/hierarchy2"/>
    <dgm:cxn modelId="{E2924E77-FF81-6C49-AB5A-125BCC0E7DE2}" type="presParOf" srcId="{2BE0A4E3-D65F-7B45-81D0-C7B5ED4DDB04}" destId="{03F04B7B-A30E-CB44-AB22-E2D36B853B62}" srcOrd="0" destOrd="0" presId="urn:microsoft.com/office/officeart/2005/8/layout/hierarchy2"/>
    <dgm:cxn modelId="{59E4DF96-73CE-2145-8572-0B905C6B0FCF}" type="presParOf" srcId="{03F04B7B-A30E-CB44-AB22-E2D36B853B62}" destId="{EBF73027-24FA-274F-B540-1F93229F838A}" srcOrd="0" destOrd="0" presId="urn:microsoft.com/office/officeart/2005/8/layout/hierarchy2"/>
    <dgm:cxn modelId="{AA8BD892-9F95-5745-9759-5495B6ADF810}" type="presParOf" srcId="{2BE0A4E3-D65F-7B45-81D0-C7B5ED4DDB04}" destId="{7455E4D0-3C1F-624B-A3CC-ED02681886C3}" srcOrd="1" destOrd="0" presId="urn:microsoft.com/office/officeart/2005/8/layout/hierarchy2"/>
    <dgm:cxn modelId="{03FA8570-6480-5C41-BA2F-4DBFB7379880}" type="presParOf" srcId="{7455E4D0-3C1F-624B-A3CC-ED02681886C3}" destId="{8F8C835C-26A7-5642-A8CC-49CDA3AE2519}" srcOrd="0" destOrd="0" presId="urn:microsoft.com/office/officeart/2005/8/layout/hierarchy2"/>
    <dgm:cxn modelId="{E473AB3B-6064-D047-88C4-4BEA18C18DF3}" type="presParOf" srcId="{7455E4D0-3C1F-624B-A3CC-ED02681886C3}" destId="{2CBE2223-DCB0-6C42-9EB8-5864C79506DD}" srcOrd="1" destOrd="0" presId="urn:microsoft.com/office/officeart/2005/8/layout/hierarchy2"/>
    <dgm:cxn modelId="{0A7446BA-F44B-084D-8F5B-36335F11F3B2}" type="presParOf" srcId="{2CBE2223-DCB0-6C42-9EB8-5864C79506DD}" destId="{2A569DCC-ABAB-1449-9440-71FBE0076208}" srcOrd="0" destOrd="0" presId="urn:microsoft.com/office/officeart/2005/8/layout/hierarchy2"/>
    <dgm:cxn modelId="{871D2121-D11F-5946-85D4-A29D8A4C26B7}" type="presParOf" srcId="{2A569DCC-ABAB-1449-9440-71FBE0076208}" destId="{073F8A9F-9E12-1045-88E3-BD4468FBFC2E}" srcOrd="0" destOrd="0" presId="urn:microsoft.com/office/officeart/2005/8/layout/hierarchy2"/>
    <dgm:cxn modelId="{D206EA0F-DCBD-254F-AB19-3EAF18467163}" type="presParOf" srcId="{2CBE2223-DCB0-6C42-9EB8-5864C79506DD}" destId="{F481A33B-0C81-A34D-957F-0E22FDB2CFAF}" srcOrd="1" destOrd="0" presId="urn:microsoft.com/office/officeart/2005/8/layout/hierarchy2"/>
    <dgm:cxn modelId="{076B240E-7F27-5E4F-943F-A6B4AD6E8547}" type="presParOf" srcId="{F481A33B-0C81-A34D-957F-0E22FDB2CFAF}" destId="{82B15973-9F96-6647-85DE-CCC838242DA3}" srcOrd="0" destOrd="0" presId="urn:microsoft.com/office/officeart/2005/8/layout/hierarchy2"/>
    <dgm:cxn modelId="{44E3CF4C-BC1E-AF46-81A6-E071E3616220}" type="presParOf" srcId="{F481A33B-0C81-A34D-957F-0E22FDB2CFAF}" destId="{CFFF55BE-7AAE-6241-80ED-1A85805DDB21}" srcOrd="1" destOrd="0" presId="urn:microsoft.com/office/officeart/2005/8/layout/hierarchy2"/>
    <dgm:cxn modelId="{75C17409-D50B-C341-AAC8-E86C5569A971}" type="presParOf" srcId="{6AA9E436-C125-C848-9E04-BA21921A6B8D}" destId="{022FCA86-4F67-384F-B41E-7BA4C62245D6}" srcOrd="8" destOrd="0" presId="urn:microsoft.com/office/officeart/2005/8/layout/hierarchy2"/>
    <dgm:cxn modelId="{88CDB376-1F09-B447-8F21-6C9D2F451772}" type="presParOf" srcId="{022FCA86-4F67-384F-B41E-7BA4C62245D6}" destId="{0F5295E0-B021-9745-963D-2E50F68208A6}" srcOrd="0" destOrd="0" presId="urn:microsoft.com/office/officeart/2005/8/layout/hierarchy2"/>
    <dgm:cxn modelId="{AD7FC19C-DCF6-9A49-AF0E-E3550D2A6A5A}" type="presParOf" srcId="{6AA9E436-C125-C848-9E04-BA21921A6B8D}" destId="{FC3F0EE5-B5E2-3B4B-AF11-E687CCB469DD}" srcOrd="9" destOrd="0" presId="urn:microsoft.com/office/officeart/2005/8/layout/hierarchy2"/>
    <dgm:cxn modelId="{5E08933E-B411-AE49-B9AC-5F7566BAD206}" type="presParOf" srcId="{FC3F0EE5-B5E2-3B4B-AF11-E687CCB469DD}" destId="{E408C7AF-80A6-1140-965C-8AC4BBF6D006}" srcOrd="0" destOrd="0" presId="urn:microsoft.com/office/officeart/2005/8/layout/hierarchy2"/>
    <dgm:cxn modelId="{B15AC073-CB15-BF4E-ACF0-C6E75B9B7D38}" type="presParOf" srcId="{FC3F0EE5-B5E2-3B4B-AF11-E687CCB469DD}" destId="{FACCC103-6447-DD49-B5BF-95F1BCDAFCE5}" srcOrd="1" destOrd="0" presId="urn:microsoft.com/office/officeart/2005/8/layout/hierarchy2"/>
    <dgm:cxn modelId="{A4FC2597-59C7-6644-99E3-12E49FC3491D}" type="presParOf" srcId="{FACCC103-6447-DD49-B5BF-95F1BCDAFCE5}" destId="{5A1E11B5-142C-924D-985C-8C658F75054F}" srcOrd="0" destOrd="0" presId="urn:microsoft.com/office/officeart/2005/8/layout/hierarchy2"/>
    <dgm:cxn modelId="{594E7F2F-AAAD-884A-848F-B403DF07C078}" type="presParOf" srcId="{5A1E11B5-142C-924D-985C-8C658F75054F}" destId="{A3D219CD-52B0-934E-BE6E-DF3495F7CAD6}" srcOrd="0" destOrd="0" presId="urn:microsoft.com/office/officeart/2005/8/layout/hierarchy2"/>
    <dgm:cxn modelId="{B15BE909-979B-3143-A599-BC6915F0A393}" type="presParOf" srcId="{FACCC103-6447-DD49-B5BF-95F1BCDAFCE5}" destId="{6E5EA21F-CF5A-2B45-96CC-7E1E36D944DF}" srcOrd="1" destOrd="0" presId="urn:microsoft.com/office/officeart/2005/8/layout/hierarchy2"/>
    <dgm:cxn modelId="{0978739A-3055-8C4E-85BE-D06C9452C717}" type="presParOf" srcId="{6E5EA21F-CF5A-2B45-96CC-7E1E36D944DF}" destId="{F6BB3CDE-0A70-2744-9BD7-E1BBCE047B9A}" srcOrd="0" destOrd="0" presId="urn:microsoft.com/office/officeart/2005/8/layout/hierarchy2"/>
    <dgm:cxn modelId="{933BC801-2515-634E-8873-9460432DCED6}" type="presParOf" srcId="{6E5EA21F-CF5A-2B45-96CC-7E1E36D944DF}" destId="{5B9516C6-A682-824F-9B96-52C622D51CF8}" srcOrd="1" destOrd="0" presId="urn:microsoft.com/office/officeart/2005/8/layout/hierarchy2"/>
    <dgm:cxn modelId="{9E658B46-80B8-694D-A37B-9E211071355F}" type="presParOf" srcId="{5B9516C6-A682-824F-9B96-52C622D51CF8}" destId="{B738CC5D-7AA7-9F4B-A01F-B3ADDFFEA1BE}" srcOrd="0" destOrd="0" presId="urn:microsoft.com/office/officeart/2005/8/layout/hierarchy2"/>
    <dgm:cxn modelId="{D223921D-6612-9340-94F2-1CED7D0E2913}" type="presParOf" srcId="{B738CC5D-7AA7-9F4B-A01F-B3ADDFFEA1BE}" destId="{DC7A0278-6AC9-E444-B571-02109B066A31}" srcOrd="0" destOrd="0" presId="urn:microsoft.com/office/officeart/2005/8/layout/hierarchy2"/>
    <dgm:cxn modelId="{5EB0007D-5F8E-3E40-BB23-A701B2111C43}" type="presParOf" srcId="{5B9516C6-A682-824F-9B96-52C622D51CF8}" destId="{37FE277C-637F-F44C-A5DC-8A62DFB37122}" srcOrd="1" destOrd="0" presId="urn:microsoft.com/office/officeart/2005/8/layout/hierarchy2"/>
    <dgm:cxn modelId="{D08D5121-F006-6C4C-8B32-16E765F088C4}" type="presParOf" srcId="{37FE277C-637F-F44C-A5DC-8A62DFB37122}" destId="{C7D8E363-39A9-0946-B132-22A9EC1243DD}" srcOrd="0" destOrd="0" presId="urn:microsoft.com/office/officeart/2005/8/layout/hierarchy2"/>
    <dgm:cxn modelId="{20DDCC77-367A-AB4C-A35B-1893F4B6AC7E}" type="presParOf" srcId="{37FE277C-637F-F44C-A5DC-8A62DFB37122}" destId="{656F22D3-9C8B-B542-BEAB-73D782769FFA}" srcOrd="1" destOrd="0" presId="urn:microsoft.com/office/officeart/2005/8/layout/hierarchy2"/>
    <dgm:cxn modelId="{8DAA798C-3CF2-834E-ABA9-453BBFDE6353}" type="presParOf" srcId="{6AA9E436-C125-C848-9E04-BA21921A6B8D}" destId="{C6E2A3D5-5629-7246-9D22-AC3B6F99E3FE}" srcOrd="10" destOrd="0" presId="urn:microsoft.com/office/officeart/2005/8/layout/hierarchy2"/>
    <dgm:cxn modelId="{D8141C03-E20E-BD47-A192-9EBE539753AF}" type="presParOf" srcId="{C6E2A3D5-5629-7246-9D22-AC3B6F99E3FE}" destId="{64458123-87F8-E540-80BB-8651A3722471}" srcOrd="0" destOrd="0" presId="urn:microsoft.com/office/officeart/2005/8/layout/hierarchy2"/>
    <dgm:cxn modelId="{9D32683E-3546-C94F-B3B4-AD5A12AACC87}" type="presParOf" srcId="{6AA9E436-C125-C848-9E04-BA21921A6B8D}" destId="{188AC08E-446F-BD49-9077-B58760F9B742}" srcOrd="11" destOrd="0" presId="urn:microsoft.com/office/officeart/2005/8/layout/hierarchy2"/>
    <dgm:cxn modelId="{3D1F87EA-230D-9D4C-86E6-6A1E81F1A69E}" type="presParOf" srcId="{188AC08E-446F-BD49-9077-B58760F9B742}" destId="{EFEC94B9-7D37-F14F-91FA-6695CA6B42B9}" srcOrd="0" destOrd="0" presId="urn:microsoft.com/office/officeart/2005/8/layout/hierarchy2"/>
    <dgm:cxn modelId="{53AA8517-9EB9-FF4A-BF0A-ACF15C55EA96}" type="presParOf" srcId="{188AC08E-446F-BD49-9077-B58760F9B742}" destId="{942A4F4B-CF4D-E648-9642-C10C13C88FB6}" srcOrd="1" destOrd="0" presId="urn:microsoft.com/office/officeart/2005/8/layout/hierarchy2"/>
    <dgm:cxn modelId="{70EDAD19-E21E-4D4B-97F0-67AB287B9C80}" type="presParOf" srcId="{942A4F4B-CF4D-E648-9642-C10C13C88FB6}" destId="{7357491B-F931-5B43-8AFC-CC5537C98D23}" srcOrd="0" destOrd="0" presId="urn:microsoft.com/office/officeart/2005/8/layout/hierarchy2"/>
    <dgm:cxn modelId="{DEE97338-2C90-974A-94B0-63F8ED7629D1}" type="presParOf" srcId="{7357491B-F931-5B43-8AFC-CC5537C98D23}" destId="{4A684022-E9E1-2043-BC5B-FA73071E0BF6}" srcOrd="0" destOrd="0" presId="urn:microsoft.com/office/officeart/2005/8/layout/hierarchy2"/>
    <dgm:cxn modelId="{30854E4D-8A63-8B41-BCDB-82F9F5AF64EC}" type="presParOf" srcId="{942A4F4B-CF4D-E648-9642-C10C13C88FB6}" destId="{C68EABD1-F9A4-1B49-B468-7691E56032DB}" srcOrd="1" destOrd="0" presId="urn:microsoft.com/office/officeart/2005/8/layout/hierarchy2"/>
    <dgm:cxn modelId="{5539FB16-9DB8-954F-BB7D-68BBB3842A05}" type="presParOf" srcId="{C68EABD1-F9A4-1B49-B468-7691E56032DB}" destId="{F330377D-4CF6-0F45-8625-8A42A67A1380}" srcOrd="0" destOrd="0" presId="urn:microsoft.com/office/officeart/2005/8/layout/hierarchy2"/>
    <dgm:cxn modelId="{FEE08ECC-FDC8-C342-A495-0B6276C27381}" type="presParOf" srcId="{C68EABD1-F9A4-1B49-B468-7691E56032DB}" destId="{AE3564A9-1EFA-9E44-B2B3-8BA35C3957D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028C7-32EA-2743-AA59-7F68A383A218}">
      <dsp:nvSpPr>
        <dsp:cNvPr id="0" name=""/>
        <dsp:cNvSpPr/>
      </dsp:nvSpPr>
      <dsp:spPr>
        <a:xfrm>
          <a:off x="1175634" y="2782449"/>
          <a:ext cx="979326" cy="769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Начальник ОВД</a:t>
          </a:r>
          <a:endParaRPr lang="ru-RU" sz="1500" kern="1200" dirty="0"/>
        </a:p>
      </dsp:txBody>
      <dsp:txXfrm>
        <a:off x="1198184" y="2804999"/>
        <a:ext cx="934226" cy="724826"/>
      </dsp:txXfrm>
    </dsp:sp>
    <dsp:sp modelId="{F42CB24D-C1F2-5848-A18C-7D4458B88803}">
      <dsp:nvSpPr>
        <dsp:cNvPr id="0" name=""/>
        <dsp:cNvSpPr/>
      </dsp:nvSpPr>
      <dsp:spPr>
        <a:xfrm rot="16507735">
          <a:off x="1296210" y="2219427"/>
          <a:ext cx="188611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1886114" y="87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192114" y="2180978"/>
        <a:ext cx="94305" cy="94305"/>
      </dsp:txXfrm>
    </dsp:sp>
    <dsp:sp modelId="{B2BA72CF-BFBE-FB4A-ACD9-448A3B08FC8E}">
      <dsp:nvSpPr>
        <dsp:cNvPr id="0" name=""/>
        <dsp:cNvSpPr/>
      </dsp:nvSpPr>
      <dsp:spPr>
        <a:xfrm>
          <a:off x="2323574" y="1019877"/>
          <a:ext cx="917021" cy="537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Зам. по ООП – нач. полиции</a:t>
          </a:r>
          <a:endParaRPr lang="ru-RU" sz="1500" kern="1200" dirty="0"/>
        </a:p>
      </dsp:txBody>
      <dsp:txXfrm>
        <a:off x="2339330" y="1035633"/>
        <a:ext cx="885509" cy="506431"/>
      </dsp:txXfrm>
    </dsp:sp>
    <dsp:sp modelId="{D90ECD00-B7D9-0B4F-B463-E30A00BF2F0B}">
      <dsp:nvSpPr>
        <dsp:cNvPr id="0" name=""/>
        <dsp:cNvSpPr/>
      </dsp:nvSpPr>
      <dsp:spPr>
        <a:xfrm rot="17482984">
          <a:off x="2865601" y="730599"/>
          <a:ext cx="1180343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1180343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426264" y="709794"/>
        <a:ext cx="59017" cy="59017"/>
      </dsp:txXfrm>
    </dsp:sp>
    <dsp:sp modelId="{175F366B-7CA6-5D48-ADAD-9E0975BB871F}">
      <dsp:nvSpPr>
        <dsp:cNvPr id="0" name=""/>
        <dsp:cNvSpPr/>
      </dsp:nvSpPr>
      <dsp:spPr>
        <a:xfrm>
          <a:off x="3670950" y="3375"/>
          <a:ext cx="2012124" cy="3727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Нач. отдела ИАЗ</a:t>
          </a:r>
          <a:endParaRPr lang="ru-RU" sz="1500" kern="1200" dirty="0"/>
        </a:p>
      </dsp:txBody>
      <dsp:txXfrm>
        <a:off x="3681868" y="14293"/>
        <a:ext cx="1990288" cy="350926"/>
      </dsp:txXfrm>
    </dsp:sp>
    <dsp:sp modelId="{DA601D68-9731-554A-AF83-EDC382DED8D3}">
      <dsp:nvSpPr>
        <dsp:cNvPr id="0" name=""/>
        <dsp:cNvSpPr/>
      </dsp:nvSpPr>
      <dsp:spPr>
        <a:xfrm>
          <a:off x="5683075" y="181053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887493" y="178997"/>
        <a:ext cx="21517" cy="21517"/>
      </dsp:txXfrm>
    </dsp:sp>
    <dsp:sp modelId="{2B59A0A0-5DFE-B94D-9D89-23BE27A4152C}">
      <dsp:nvSpPr>
        <dsp:cNvPr id="0" name=""/>
        <dsp:cNvSpPr/>
      </dsp:nvSpPr>
      <dsp:spPr>
        <a:xfrm>
          <a:off x="6113429" y="59525"/>
          <a:ext cx="3356649" cy="260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Инспекторы ИАЗ (1-7 человек)</a:t>
          </a:r>
          <a:endParaRPr lang="ru-RU" sz="1500" kern="1200" dirty="0"/>
        </a:p>
      </dsp:txBody>
      <dsp:txXfrm>
        <a:off x="6121058" y="67154"/>
        <a:ext cx="3341391" cy="245203"/>
      </dsp:txXfrm>
    </dsp:sp>
    <dsp:sp modelId="{63E0AD47-872C-5243-9C95-E43EC4F6AF1D}">
      <dsp:nvSpPr>
        <dsp:cNvPr id="0" name=""/>
        <dsp:cNvSpPr/>
      </dsp:nvSpPr>
      <dsp:spPr>
        <a:xfrm rot="18815878">
          <a:off x="3143738" y="1054171"/>
          <a:ext cx="624070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624070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440171" y="1047273"/>
        <a:ext cx="31203" cy="31203"/>
      </dsp:txXfrm>
    </dsp:sp>
    <dsp:sp modelId="{164BBC9E-F2BD-9D49-970F-347D9CD4F422}">
      <dsp:nvSpPr>
        <dsp:cNvPr id="0" name=""/>
        <dsp:cNvSpPr/>
      </dsp:nvSpPr>
      <dsp:spPr>
        <a:xfrm>
          <a:off x="3670950" y="473742"/>
          <a:ext cx="780878" cy="7263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Нач. УУП и ПДН</a:t>
          </a:r>
          <a:endParaRPr lang="ru-RU" sz="1500" kern="1200" dirty="0"/>
        </a:p>
      </dsp:txBody>
      <dsp:txXfrm>
        <a:off x="3692223" y="495015"/>
        <a:ext cx="738332" cy="683769"/>
      </dsp:txXfrm>
    </dsp:sp>
    <dsp:sp modelId="{8107595A-9AE8-7F4F-BC75-B9AB2878C10E}">
      <dsp:nvSpPr>
        <dsp:cNvPr id="0" name=""/>
        <dsp:cNvSpPr/>
      </dsp:nvSpPr>
      <dsp:spPr>
        <a:xfrm rot="20162970">
          <a:off x="4431556" y="732616"/>
          <a:ext cx="470901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70901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655234" y="729547"/>
        <a:ext cx="23545" cy="23545"/>
      </dsp:txXfrm>
    </dsp:sp>
    <dsp:sp modelId="{84AD51DF-9AC4-6847-A145-42F097A8860C}">
      <dsp:nvSpPr>
        <dsp:cNvPr id="0" name=""/>
        <dsp:cNvSpPr/>
      </dsp:nvSpPr>
      <dsp:spPr>
        <a:xfrm>
          <a:off x="4882184" y="456829"/>
          <a:ext cx="1107303" cy="3778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Нач. УУП</a:t>
          </a:r>
          <a:endParaRPr lang="ru-RU" sz="1500" kern="1200" dirty="0"/>
        </a:p>
      </dsp:txBody>
      <dsp:txXfrm>
        <a:off x="4893250" y="467895"/>
        <a:ext cx="1085171" cy="355687"/>
      </dsp:txXfrm>
    </dsp:sp>
    <dsp:sp modelId="{D3EF7EC4-3457-2B4E-995C-4DE9AE99161F}">
      <dsp:nvSpPr>
        <dsp:cNvPr id="0" name=""/>
        <dsp:cNvSpPr/>
      </dsp:nvSpPr>
      <dsp:spPr>
        <a:xfrm>
          <a:off x="5989487" y="637035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6193906" y="634980"/>
        <a:ext cx="21517" cy="21517"/>
      </dsp:txXfrm>
    </dsp:sp>
    <dsp:sp modelId="{5835AEDD-9966-294E-AC23-079F2F7C5777}">
      <dsp:nvSpPr>
        <dsp:cNvPr id="0" name=""/>
        <dsp:cNvSpPr/>
      </dsp:nvSpPr>
      <dsp:spPr>
        <a:xfrm>
          <a:off x="6419842" y="465716"/>
          <a:ext cx="2571241" cy="360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Участковые (5-20 чел.)</a:t>
          </a:r>
          <a:endParaRPr lang="ru-RU" sz="1500" kern="1200" dirty="0"/>
        </a:p>
      </dsp:txBody>
      <dsp:txXfrm>
        <a:off x="6430387" y="476261"/>
        <a:ext cx="2550151" cy="338955"/>
      </dsp:txXfrm>
    </dsp:sp>
    <dsp:sp modelId="{5ED2039C-0045-2841-9FD6-A5E162039D31}">
      <dsp:nvSpPr>
        <dsp:cNvPr id="0" name=""/>
        <dsp:cNvSpPr/>
      </dsp:nvSpPr>
      <dsp:spPr>
        <a:xfrm rot="1689124">
          <a:off x="4422958" y="943341"/>
          <a:ext cx="488097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88097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654804" y="939843"/>
        <a:ext cx="24404" cy="24404"/>
      </dsp:txXfrm>
    </dsp:sp>
    <dsp:sp modelId="{00D6822B-0A30-8A46-AFC7-75B548CF558A}">
      <dsp:nvSpPr>
        <dsp:cNvPr id="0" name=""/>
        <dsp:cNvSpPr/>
      </dsp:nvSpPr>
      <dsp:spPr>
        <a:xfrm>
          <a:off x="4882184" y="917411"/>
          <a:ext cx="1029043" cy="2995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Нач. ПДН</a:t>
          </a:r>
          <a:endParaRPr lang="ru-RU" sz="1500" kern="1200" dirty="0"/>
        </a:p>
      </dsp:txBody>
      <dsp:txXfrm>
        <a:off x="4890958" y="926185"/>
        <a:ext cx="1011495" cy="282011"/>
      </dsp:txXfrm>
    </dsp:sp>
    <dsp:sp modelId="{CEF2E18B-918B-2846-B928-8793A18133B2}">
      <dsp:nvSpPr>
        <dsp:cNvPr id="0" name=""/>
        <dsp:cNvSpPr/>
      </dsp:nvSpPr>
      <dsp:spPr>
        <a:xfrm>
          <a:off x="5911227" y="1058487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6115646" y="1056432"/>
        <a:ext cx="21517" cy="21517"/>
      </dsp:txXfrm>
    </dsp:sp>
    <dsp:sp modelId="{2371F7F5-63B2-C14F-9B8E-4AFB16AC33EF}">
      <dsp:nvSpPr>
        <dsp:cNvPr id="0" name=""/>
        <dsp:cNvSpPr/>
      </dsp:nvSpPr>
      <dsp:spPr>
        <a:xfrm>
          <a:off x="6341582" y="906453"/>
          <a:ext cx="3003403" cy="321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Инспекторы ПДН (2-7 человек)</a:t>
          </a:r>
          <a:endParaRPr lang="ru-RU" sz="1500" kern="1200" dirty="0"/>
        </a:p>
      </dsp:txBody>
      <dsp:txXfrm>
        <a:off x="6350998" y="915869"/>
        <a:ext cx="2984571" cy="302643"/>
      </dsp:txXfrm>
    </dsp:sp>
    <dsp:sp modelId="{BC6C21DF-581F-F04D-A3B7-9EB6B3203270}">
      <dsp:nvSpPr>
        <dsp:cNvPr id="0" name=""/>
        <dsp:cNvSpPr/>
      </dsp:nvSpPr>
      <dsp:spPr>
        <a:xfrm rot="1566785">
          <a:off x="3216135" y="1385621"/>
          <a:ext cx="479275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79275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443791" y="1382342"/>
        <a:ext cx="23963" cy="23963"/>
      </dsp:txXfrm>
    </dsp:sp>
    <dsp:sp modelId="{70F2D997-D7DD-1E44-A7B2-4FF1080A0DC7}">
      <dsp:nvSpPr>
        <dsp:cNvPr id="0" name=""/>
        <dsp:cNvSpPr/>
      </dsp:nvSpPr>
      <dsp:spPr>
        <a:xfrm>
          <a:off x="3670950" y="1339944"/>
          <a:ext cx="2510324" cy="319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Нач. отдела дознания</a:t>
          </a:r>
          <a:endParaRPr lang="ru-RU" sz="1500" kern="1200" dirty="0"/>
        </a:p>
      </dsp:txBody>
      <dsp:txXfrm>
        <a:off x="3680314" y="1349308"/>
        <a:ext cx="2491596" cy="300982"/>
      </dsp:txXfrm>
    </dsp:sp>
    <dsp:sp modelId="{80C77EBE-A360-F245-B7DE-29C4158A2D9C}">
      <dsp:nvSpPr>
        <dsp:cNvPr id="0" name=""/>
        <dsp:cNvSpPr/>
      </dsp:nvSpPr>
      <dsp:spPr>
        <a:xfrm>
          <a:off x="6181275" y="1491096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6385693" y="1489041"/>
        <a:ext cx="21517" cy="21517"/>
      </dsp:txXfrm>
    </dsp:sp>
    <dsp:sp modelId="{C21B852A-E0D3-5149-81F2-4A41D53922FB}">
      <dsp:nvSpPr>
        <dsp:cNvPr id="0" name=""/>
        <dsp:cNvSpPr/>
      </dsp:nvSpPr>
      <dsp:spPr>
        <a:xfrm>
          <a:off x="6611630" y="1308620"/>
          <a:ext cx="2682122" cy="382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Дознаватели (2-7 чел.)</a:t>
          </a:r>
          <a:endParaRPr lang="ru-RU" sz="1500" kern="1200" dirty="0"/>
        </a:p>
      </dsp:txBody>
      <dsp:txXfrm>
        <a:off x="6622829" y="1319819"/>
        <a:ext cx="2659724" cy="359961"/>
      </dsp:txXfrm>
    </dsp:sp>
    <dsp:sp modelId="{E985FA5D-7A35-DF45-B546-50DE21DB8AC9}">
      <dsp:nvSpPr>
        <dsp:cNvPr id="0" name=""/>
        <dsp:cNvSpPr/>
      </dsp:nvSpPr>
      <dsp:spPr>
        <a:xfrm rot="3400839">
          <a:off x="3064046" y="1607481"/>
          <a:ext cx="783453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783453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436186" y="1596598"/>
        <a:ext cx="39172" cy="39172"/>
      </dsp:txXfrm>
    </dsp:sp>
    <dsp:sp modelId="{851FED8A-4CAC-FB4A-A56A-800D038A0B97}">
      <dsp:nvSpPr>
        <dsp:cNvPr id="0" name=""/>
        <dsp:cNvSpPr/>
      </dsp:nvSpPr>
      <dsp:spPr>
        <a:xfrm>
          <a:off x="3670950" y="1747950"/>
          <a:ext cx="2134398" cy="391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Нач. ППС</a:t>
          </a:r>
          <a:endParaRPr lang="ru-RU" sz="1500" kern="1200" dirty="0"/>
        </a:p>
      </dsp:txBody>
      <dsp:txXfrm>
        <a:off x="3682406" y="1759406"/>
        <a:ext cx="2111486" cy="368226"/>
      </dsp:txXfrm>
    </dsp:sp>
    <dsp:sp modelId="{6B2124BC-6F20-3440-B17F-F91A7E2B2983}">
      <dsp:nvSpPr>
        <dsp:cNvPr id="0" name=""/>
        <dsp:cNvSpPr/>
      </dsp:nvSpPr>
      <dsp:spPr>
        <a:xfrm>
          <a:off x="5805349" y="1934816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6009768" y="1932761"/>
        <a:ext cx="21517" cy="21517"/>
      </dsp:txXfrm>
    </dsp:sp>
    <dsp:sp modelId="{11FDC319-C72B-044F-B0B0-63CF46E955EA}">
      <dsp:nvSpPr>
        <dsp:cNvPr id="0" name=""/>
        <dsp:cNvSpPr/>
      </dsp:nvSpPr>
      <dsp:spPr>
        <a:xfrm>
          <a:off x="6235704" y="1771671"/>
          <a:ext cx="2977528" cy="343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Патрульные (10-30 чел.)</a:t>
          </a:r>
          <a:endParaRPr lang="ru-RU" sz="1500" kern="1200" dirty="0"/>
        </a:p>
      </dsp:txBody>
      <dsp:txXfrm>
        <a:off x="6245771" y="1781738"/>
        <a:ext cx="2957394" cy="323563"/>
      </dsp:txXfrm>
    </dsp:sp>
    <dsp:sp modelId="{25DCF00B-5E1C-B742-BEFD-C91228536D43}">
      <dsp:nvSpPr>
        <dsp:cNvPr id="0" name=""/>
        <dsp:cNvSpPr/>
      </dsp:nvSpPr>
      <dsp:spPr>
        <a:xfrm rot="4292142">
          <a:off x="2836472" y="1841139"/>
          <a:ext cx="1182880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1182880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398341" y="1820271"/>
        <a:ext cx="59144" cy="59144"/>
      </dsp:txXfrm>
    </dsp:sp>
    <dsp:sp modelId="{CE62EAA2-55DB-A746-9C21-63B53B7CCA08}">
      <dsp:nvSpPr>
        <dsp:cNvPr id="0" name=""/>
        <dsp:cNvSpPr/>
      </dsp:nvSpPr>
      <dsp:spPr>
        <a:xfrm>
          <a:off x="3615230" y="2238248"/>
          <a:ext cx="2585389" cy="345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Нач. отдела ЛРД</a:t>
          </a:r>
          <a:endParaRPr lang="ru-RU" sz="1500" kern="1200" dirty="0"/>
        </a:p>
      </dsp:txBody>
      <dsp:txXfrm>
        <a:off x="3625340" y="2248358"/>
        <a:ext cx="2565169" cy="324956"/>
      </dsp:txXfrm>
    </dsp:sp>
    <dsp:sp modelId="{24AE043C-916B-1644-8784-D8362BF054C5}">
      <dsp:nvSpPr>
        <dsp:cNvPr id="0" name=""/>
        <dsp:cNvSpPr/>
      </dsp:nvSpPr>
      <dsp:spPr>
        <a:xfrm rot="21324951">
          <a:off x="6199743" y="2380249"/>
          <a:ext cx="547613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547613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6459860" y="2375263"/>
        <a:ext cx="27380" cy="27380"/>
      </dsp:txXfrm>
    </dsp:sp>
    <dsp:sp modelId="{9BAB107E-80E5-324F-91A7-B2DCF73F6E48}">
      <dsp:nvSpPr>
        <dsp:cNvPr id="0" name=""/>
        <dsp:cNvSpPr/>
      </dsp:nvSpPr>
      <dsp:spPr>
        <a:xfrm>
          <a:off x="6746481" y="2161395"/>
          <a:ext cx="2942626" cy="411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Инспекторы по ЛРД (1-5 чел.)</a:t>
          </a:r>
          <a:endParaRPr lang="ru-RU" sz="1500" kern="1200" dirty="0"/>
        </a:p>
      </dsp:txBody>
      <dsp:txXfrm>
        <a:off x="6758529" y="2173443"/>
        <a:ext cx="2918530" cy="387253"/>
      </dsp:txXfrm>
    </dsp:sp>
    <dsp:sp modelId="{B9108EEC-85A9-5248-A60B-FE81A2A5ACB9}">
      <dsp:nvSpPr>
        <dsp:cNvPr id="0" name=""/>
        <dsp:cNvSpPr/>
      </dsp:nvSpPr>
      <dsp:spPr>
        <a:xfrm rot="18010260">
          <a:off x="2071520" y="3013686"/>
          <a:ext cx="335493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335493" y="87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230880" y="3014003"/>
        <a:ext cx="16774" cy="16774"/>
      </dsp:txXfrm>
    </dsp:sp>
    <dsp:sp modelId="{52025538-1EEC-1D41-89E2-CB75FE77F92E}">
      <dsp:nvSpPr>
        <dsp:cNvPr id="0" name=""/>
        <dsp:cNvSpPr/>
      </dsp:nvSpPr>
      <dsp:spPr>
        <a:xfrm>
          <a:off x="2323574" y="2655015"/>
          <a:ext cx="2132150" cy="444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Зам.: нач. ДЧ </a:t>
          </a:r>
          <a:endParaRPr lang="ru-RU" sz="1500" kern="1200" dirty="0"/>
        </a:p>
      </dsp:txBody>
      <dsp:txXfrm>
        <a:off x="2336599" y="2668040"/>
        <a:ext cx="2106100" cy="418657"/>
      </dsp:txXfrm>
    </dsp:sp>
    <dsp:sp modelId="{606AFBCD-A016-164A-8BD2-2D44FE0EE2CB}">
      <dsp:nvSpPr>
        <dsp:cNvPr id="0" name=""/>
        <dsp:cNvSpPr/>
      </dsp:nvSpPr>
      <dsp:spPr>
        <a:xfrm>
          <a:off x="4455724" y="2868665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660142" y="2866609"/>
        <a:ext cx="21517" cy="21517"/>
      </dsp:txXfrm>
    </dsp:sp>
    <dsp:sp modelId="{BACE1001-7327-8344-8C3C-C9061047138B}">
      <dsp:nvSpPr>
        <dsp:cNvPr id="0" name=""/>
        <dsp:cNvSpPr/>
      </dsp:nvSpPr>
      <dsp:spPr>
        <a:xfrm>
          <a:off x="4886079" y="2708067"/>
          <a:ext cx="3813600" cy="3386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Дежурная часть (8-10 человек)</a:t>
          </a:r>
          <a:endParaRPr lang="ru-RU" sz="1500" kern="1200" dirty="0"/>
        </a:p>
      </dsp:txBody>
      <dsp:txXfrm>
        <a:off x="4895996" y="2717984"/>
        <a:ext cx="3793766" cy="318769"/>
      </dsp:txXfrm>
    </dsp:sp>
    <dsp:sp modelId="{31A81471-574E-4044-8F46-B00981ECEB2D}">
      <dsp:nvSpPr>
        <dsp:cNvPr id="0" name=""/>
        <dsp:cNvSpPr/>
      </dsp:nvSpPr>
      <dsp:spPr>
        <a:xfrm rot="3603066">
          <a:off x="2070393" y="3305033"/>
          <a:ext cx="337747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337747" y="87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230823" y="3305293"/>
        <a:ext cx="16887" cy="16887"/>
      </dsp:txXfrm>
    </dsp:sp>
    <dsp:sp modelId="{11280F96-30AF-9344-82DA-778784A35496}">
      <dsp:nvSpPr>
        <dsp:cNvPr id="0" name=""/>
        <dsp:cNvSpPr/>
      </dsp:nvSpPr>
      <dsp:spPr>
        <a:xfrm>
          <a:off x="2323574" y="3180413"/>
          <a:ext cx="1439816" cy="559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Зам.: нач. полиции</a:t>
          </a:r>
          <a:endParaRPr lang="ru-RU" sz="1500" kern="1200" dirty="0"/>
        </a:p>
      </dsp:txBody>
      <dsp:txXfrm>
        <a:off x="2339955" y="3196794"/>
        <a:ext cx="1407054" cy="526532"/>
      </dsp:txXfrm>
    </dsp:sp>
    <dsp:sp modelId="{0257027D-CD99-5745-9CB3-7E2661AEEB23}">
      <dsp:nvSpPr>
        <dsp:cNvPr id="0" name=""/>
        <dsp:cNvSpPr/>
      </dsp:nvSpPr>
      <dsp:spPr>
        <a:xfrm>
          <a:off x="3763390" y="3451357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967809" y="3449302"/>
        <a:ext cx="21517" cy="21517"/>
      </dsp:txXfrm>
    </dsp:sp>
    <dsp:sp modelId="{91D83D0C-8FEF-A34D-839C-4CCD0617C166}">
      <dsp:nvSpPr>
        <dsp:cNvPr id="0" name=""/>
        <dsp:cNvSpPr/>
      </dsp:nvSpPr>
      <dsp:spPr>
        <a:xfrm>
          <a:off x="4193745" y="3229401"/>
          <a:ext cx="2518942" cy="4613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Зам.  по оперативной работе</a:t>
          </a:r>
          <a:endParaRPr lang="ru-RU" sz="1500" kern="1200" dirty="0"/>
        </a:p>
      </dsp:txBody>
      <dsp:txXfrm>
        <a:off x="4207257" y="3242913"/>
        <a:ext cx="2491918" cy="434294"/>
      </dsp:txXfrm>
    </dsp:sp>
    <dsp:sp modelId="{93CCD9FB-3695-ED4A-8DB1-4CE8457B8171}">
      <dsp:nvSpPr>
        <dsp:cNvPr id="0" name=""/>
        <dsp:cNvSpPr/>
      </dsp:nvSpPr>
      <dsp:spPr>
        <a:xfrm>
          <a:off x="6712688" y="3451357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6917106" y="3449302"/>
        <a:ext cx="21517" cy="21517"/>
      </dsp:txXfrm>
    </dsp:sp>
    <dsp:sp modelId="{C1F0EC2E-1B97-3E4C-9D44-1FCF81E45181}">
      <dsp:nvSpPr>
        <dsp:cNvPr id="0" name=""/>
        <dsp:cNvSpPr/>
      </dsp:nvSpPr>
      <dsp:spPr>
        <a:xfrm>
          <a:off x="7143043" y="3191089"/>
          <a:ext cx="2577459" cy="537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Группы оперативных сотрудников: 5-20 человек</a:t>
          </a:r>
          <a:endParaRPr lang="ru-RU" sz="1500" kern="1200" dirty="0"/>
        </a:p>
      </dsp:txBody>
      <dsp:txXfrm>
        <a:off x="7158799" y="3206845"/>
        <a:ext cx="2545947" cy="506431"/>
      </dsp:txXfrm>
    </dsp:sp>
    <dsp:sp modelId="{335F7984-F603-AC4A-B999-ABAA48932258}">
      <dsp:nvSpPr>
        <dsp:cNvPr id="0" name=""/>
        <dsp:cNvSpPr/>
      </dsp:nvSpPr>
      <dsp:spPr>
        <a:xfrm rot="4778158">
          <a:off x="1770642" y="3619688"/>
          <a:ext cx="937250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937250" y="87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215836" y="3604960"/>
        <a:ext cx="46862" cy="46862"/>
      </dsp:txXfrm>
    </dsp:sp>
    <dsp:sp modelId="{8C4CEE32-AA76-6D4A-A821-9523EC45B62A}">
      <dsp:nvSpPr>
        <dsp:cNvPr id="0" name=""/>
        <dsp:cNvSpPr/>
      </dsp:nvSpPr>
      <dsp:spPr>
        <a:xfrm>
          <a:off x="2323574" y="3820399"/>
          <a:ext cx="1075887" cy="537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Зам. по тылу</a:t>
          </a:r>
          <a:endParaRPr lang="ru-RU" sz="1500" kern="1200" dirty="0"/>
        </a:p>
      </dsp:txBody>
      <dsp:txXfrm>
        <a:off x="2339330" y="3836155"/>
        <a:ext cx="1044375" cy="506431"/>
      </dsp:txXfrm>
    </dsp:sp>
    <dsp:sp modelId="{03F04B7B-A30E-CB44-AB22-E2D36B853B62}">
      <dsp:nvSpPr>
        <dsp:cNvPr id="0" name=""/>
        <dsp:cNvSpPr/>
      </dsp:nvSpPr>
      <dsp:spPr>
        <a:xfrm>
          <a:off x="3399461" y="4080668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603879" y="4078612"/>
        <a:ext cx="21517" cy="21517"/>
      </dsp:txXfrm>
    </dsp:sp>
    <dsp:sp modelId="{8F8C835C-26A7-5642-A8CC-49CDA3AE2519}">
      <dsp:nvSpPr>
        <dsp:cNvPr id="0" name=""/>
        <dsp:cNvSpPr/>
      </dsp:nvSpPr>
      <dsp:spPr>
        <a:xfrm>
          <a:off x="3829816" y="3872109"/>
          <a:ext cx="1271946" cy="434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Нач. тыла</a:t>
          </a:r>
          <a:endParaRPr lang="ru-RU" sz="1500" kern="1200" dirty="0"/>
        </a:p>
      </dsp:txBody>
      <dsp:txXfrm>
        <a:off x="3842543" y="3884836"/>
        <a:ext cx="1246492" cy="409069"/>
      </dsp:txXfrm>
    </dsp:sp>
    <dsp:sp modelId="{2A569DCC-ABAB-1449-9440-71FBE0076208}">
      <dsp:nvSpPr>
        <dsp:cNvPr id="0" name=""/>
        <dsp:cNvSpPr/>
      </dsp:nvSpPr>
      <dsp:spPr>
        <a:xfrm>
          <a:off x="5101762" y="4080668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306180" y="4078612"/>
        <a:ext cx="21517" cy="21517"/>
      </dsp:txXfrm>
    </dsp:sp>
    <dsp:sp modelId="{82B15973-9F96-6647-85DE-CCC838242DA3}">
      <dsp:nvSpPr>
        <dsp:cNvPr id="0" name=""/>
        <dsp:cNvSpPr/>
      </dsp:nvSpPr>
      <dsp:spPr>
        <a:xfrm>
          <a:off x="5532117" y="3951814"/>
          <a:ext cx="4259265" cy="2751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Тыловые службы: </a:t>
          </a:r>
          <a:r>
            <a:rPr lang="ru-RU" sz="1500" kern="1200" dirty="0" err="1" smtClean="0"/>
            <a:t>финасов</a:t>
          </a:r>
          <a:r>
            <a:rPr lang="ru-RU" sz="1500" kern="1200" dirty="0" smtClean="0"/>
            <a:t>., </a:t>
          </a:r>
          <a:r>
            <a:rPr lang="ru-RU" sz="1500" kern="1200" dirty="0" err="1" smtClean="0"/>
            <a:t>технич</a:t>
          </a:r>
          <a:r>
            <a:rPr lang="ru-RU" sz="1500" kern="1200" dirty="0" smtClean="0"/>
            <a:t>., кадровая и др. </a:t>
          </a:r>
          <a:endParaRPr lang="ru-RU" sz="1500" kern="1200" dirty="0"/>
        </a:p>
      </dsp:txBody>
      <dsp:txXfrm>
        <a:off x="5540175" y="3959872"/>
        <a:ext cx="4243149" cy="258999"/>
      </dsp:txXfrm>
    </dsp:sp>
    <dsp:sp modelId="{022FCA86-4F67-384F-B41E-7BA4C62245D6}">
      <dsp:nvSpPr>
        <dsp:cNvPr id="0" name=""/>
        <dsp:cNvSpPr/>
      </dsp:nvSpPr>
      <dsp:spPr>
        <a:xfrm rot="5031918">
          <a:off x="1450370" y="3943088"/>
          <a:ext cx="1577793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1577793" y="87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199822" y="3912346"/>
        <a:ext cx="78889" cy="78889"/>
      </dsp:txXfrm>
    </dsp:sp>
    <dsp:sp modelId="{E408C7AF-80A6-1140-965C-8AC4BBF6D006}">
      <dsp:nvSpPr>
        <dsp:cNvPr id="0" name=""/>
        <dsp:cNvSpPr/>
      </dsp:nvSpPr>
      <dsp:spPr>
        <a:xfrm>
          <a:off x="2323574" y="4439035"/>
          <a:ext cx="2388039" cy="594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Зам.: Нач. следственного отдела</a:t>
          </a:r>
          <a:endParaRPr lang="ru-RU" sz="1500" kern="1200" dirty="0"/>
        </a:p>
      </dsp:txBody>
      <dsp:txXfrm>
        <a:off x="2340980" y="4456441"/>
        <a:ext cx="2353227" cy="559459"/>
      </dsp:txXfrm>
    </dsp:sp>
    <dsp:sp modelId="{5A1E11B5-142C-924D-985C-8C658F75054F}">
      <dsp:nvSpPr>
        <dsp:cNvPr id="0" name=""/>
        <dsp:cNvSpPr/>
      </dsp:nvSpPr>
      <dsp:spPr>
        <a:xfrm>
          <a:off x="4711613" y="4727467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916031" y="4725412"/>
        <a:ext cx="21517" cy="21517"/>
      </dsp:txXfrm>
    </dsp:sp>
    <dsp:sp modelId="{F6BB3CDE-0A70-2744-9BD7-E1BBCE047B9A}">
      <dsp:nvSpPr>
        <dsp:cNvPr id="0" name=""/>
        <dsp:cNvSpPr/>
      </dsp:nvSpPr>
      <dsp:spPr>
        <a:xfrm>
          <a:off x="5141968" y="4514683"/>
          <a:ext cx="1898962" cy="4429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Зам. нач. следственного отдела</a:t>
          </a:r>
          <a:endParaRPr lang="ru-RU" sz="1500" kern="1200" dirty="0"/>
        </a:p>
      </dsp:txBody>
      <dsp:txXfrm>
        <a:off x="5154942" y="4527657"/>
        <a:ext cx="1873014" cy="417027"/>
      </dsp:txXfrm>
    </dsp:sp>
    <dsp:sp modelId="{B738CC5D-7AA7-9F4B-A01F-B3ADDFFEA1BE}">
      <dsp:nvSpPr>
        <dsp:cNvPr id="0" name=""/>
        <dsp:cNvSpPr/>
      </dsp:nvSpPr>
      <dsp:spPr>
        <a:xfrm>
          <a:off x="7040930" y="4727467"/>
          <a:ext cx="430354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30354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7245349" y="4725412"/>
        <a:ext cx="21517" cy="21517"/>
      </dsp:txXfrm>
    </dsp:sp>
    <dsp:sp modelId="{C7D8E363-39A9-0946-B132-22A9EC1243DD}">
      <dsp:nvSpPr>
        <dsp:cNvPr id="0" name=""/>
        <dsp:cNvSpPr/>
      </dsp:nvSpPr>
      <dsp:spPr>
        <a:xfrm>
          <a:off x="7471285" y="4467199"/>
          <a:ext cx="2663821" cy="537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Следователи (3-10 человек)</a:t>
          </a:r>
          <a:endParaRPr lang="ru-RU" sz="1500" kern="1200" dirty="0"/>
        </a:p>
      </dsp:txBody>
      <dsp:txXfrm>
        <a:off x="7487041" y="4482955"/>
        <a:ext cx="2632309" cy="506431"/>
      </dsp:txXfrm>
    </dsp:sp>
    <dsp:sp modelId="{C6E2A3D5-5629-7246-9D22-AC3B6F99E3FE}">
      <dsp:nvSpPr>
        <dsp:cNvPr id="0" name=""/>
        <dsp:cNvSpPr/>
      </dsp:nvSpPr>
      <dsp:spPr>
        <a:xfrm rot="5131583">
          <a:off x="1158416" y="4236267"/>
          <a:ext cx="2161703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2161703" y="87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185225" y="4190928"/>
        <a:ext cx="108085" cy="108085"/>
      </dsp:txXfrm>
    </dsp:sp>
    <dsp:sp modelId="{EFEC94B9-7D37-F14F-91FA-6695CA6B42B9}">
      <dsp:nvSpPr>
        <dsp:cNvPr id="0" name=""/>
        <dsp:cNvSpPr/>
      </dsp:nvSpPr>
      <dsp:spPr>
        <a:xfrm>
          <a:off x="2323574" y="5162488"/>
          <a:ext cx="2902431" cy="320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Зам.: нач. штаба</a:t>
          </a:r>
          <a:endParaRPr lang="ru-RU" sz="1500" kern="1200" dirty="0"/>
        </a:p>
      </dsp:txBody>
      <dsp:txXfrm>
        <a:off x="2332949" y="5171863"/>
        <a:ext cx="2883681" cy="301331"/>
      </dsp:txXfrm>
    </dsp:sp>
    <dsp:sp modelId="{7357491B-F931-5B43-8AFC-CC5537C98D23}">
      <dsp:nvSpPr>
        <dsp:cNvPr id="0" name=""/>
        <dsp:cNvSpPr/>
      </dsp:nvSpPr>
      <dsp:spPr>
        <a:xfrm rot="28198">
          <a:off x="5225998" y="5315513"/>
          <a:ext cx="411508" cy="17407"/>
        </a:xfrm>
        <a:custGeom>
          <a:avLst/>
          <a:gdLst/>
          <a:ahLst/>
          <a:cxnLst/>
          <a:rect l="0" t="0" r="0" b="0"/>
          <a:pathLst>
            <a:path>
              <a:moveTo>
                <a:pt x="0" y="8703"/>
              </a:moveTo>
              <a:lnTo>
                <a:pt x="411508" y="8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421465" y="5313929"/>
        <a:ext cx="20575" cy="20575"/>
      </dsp:txXfrm>
    </dsp:sp>
    <dsp:sp modelId="{F330377D-4CF6-0F45-8625-8A42A67A1380}">
      <dsp:nvSpPr>
        <dsp:cNvPr id="0" name=""/>
        <dsp:cNvSpPr/>
      </dsp:nvSpPr>
      <dsp:spPr>
        <a:xfrm>
          <a:off x="5637500" y="5089209"/>
          <a:ext cx="3905545" cy="4733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Инспекторы по учетно-регистрационной дисциплине</a:t>
          </a:r>
          <a:endParaRPr lang="ru-RU" sz="1500" kern="1200" dirty="0"/>
        </a:p>
      </dsp:txBody>
      <dsp:txXfrm>
        <a:off x="5651365" y="5103074"/>
        <a:ext cx="3877815" cy="445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34DB9-DAE8-46A0-96F5-46EBAB59CDEB}" type="datetimeFigureOut">
              <a:rPr lang="ru-RU" smtClean="0"/>
              <a:t>17.11.15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60A4F-B373-465C-952E-2EC200E1E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460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785C26A8-E5F0-40F4-82C8-9CAE2743927B}" type="datetimeFigureOut">
              <a:rPr lang="ru-RU" smtClean="0"/>
              <a:t>17.11.15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F7702A9A-FF98-4849-BB83-AADC8A09A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7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93775" y="768350"/>
            <a:ext cx="5114925" cy="38369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02A9A-FF98-4849-BB83-AADC8A09AC6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93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93775" y="768350"/>
            <a:ext cx="5114925" cy="38369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02A9A-FF98-4849-BB83-AADC8A09AC6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694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93775" y="768350"/>
            <a:ext cx="5114925" cy="38369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02A9A-FF98-4849-BB83-AADC8A09AC6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708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BA3C-9C51-4DBA-B5C0-FCC107AC39EB}" type="datetime1">
              <a:rPr lang="en-US" smtClean="0"/>
              <a:t>17.11.15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CB8D-3ABB-466D-81B3-5656EBF4BC03}" type="datetime1">
              <a:rPr lang="en-US" smtClean="0"/>
              <a:t>17.11.15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CBE9-7298-4BC0-BD04-64A169637728}" type="datetime1">
              <a:rPr lang="en-US" smtClean="0"/>
              <a:t>17.11.15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2B80-93A4-4B58-B42D-98204A792AAF}" type="datetime1">
              <a:rPr lang="en-US" smtClean="0"/>
              <a:t>17.11.15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67B1-AAF2-4BA8-8FF1-3A4129ABB8B1}" type="datetime1">
              <a:rPr lang="en-US" smtClean="0"/>
              <a:t>17.11.15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E053-DC3E-4CF0-A2F8-2BDEB8324AEF}" type="datetime1">
              <a:rPr lang="en-US" smtClean="0"/>
              <a:t>17.11.15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40B18-457A-4446-AC3C-F990A22F0E79}" type="datetime1">
              <a:rPr lang="en-US" smtClean="0"/>
              <a:t>17.11.15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E13D-C06D-4E3C-AA1A-9801F23999FF}" type="datetime1">
              <a:rPr lang="en-US" smtClean="0"/>
              <a:t>17.11.15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284D-42D0-4AF9-BE82-527B203530F5}" type="datetime1">
              <a:rPr lang="en-US" smtClean="0"/>
              <a:t>17.11.15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ED01-796F-4393-96A8-25D3E2C614AB}" type="datetime1">
              <a:rPr lang="en-US" smtClean="0"/>
              <a:t>17.11.15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AD6C-2C90-4082-9800-8DB8847C9066}" type="datetime1">
              <a:rPr lang="en-US" smtClean="0"/>
              <a:t>17.11.15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4C614-80A8-4A29-AF51-3C03B10A106C}" type="datetime1">
              <a:rPr lang="en-US" smtClean="0"/>
              <a:t>17.11.15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khodzhaeva@eu.spb.ru" TargetMode="External"/><Relationship Id="rId4" Type="http://schemas.openxmlformats.org/officeDocument/2006/relationships/hyperlink" Target="http://www.enforce.spb.ru/" TargetMode="External"/><Relationship Id="rId5" Type="http://schemas.openxmlformats.org/officeDocument/2006/relationships/image" Target="../media/image1.jpe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png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1905001"/>
            <a:ext cx="8763000" cy="1470025"/>
          </a:xfrm>
        </p:spPr>
        <p:txBody>
          <a:bodyPr>
            <a:noAutofit/>
          </a:bodyPr>
          <a:lstStyle/>
          <a:p>
            <a:r>
              <a:rPr lang="ru-RU" sz="4800" dirty="0"/>
              <a:t>«Работа «на земле»: повседневная </a:t>
            </a:r>
            <a:r>
              <a:rPr lang="ru-RU" sz="4800" dirty="0" smtClean="0"/>
              <a:t>рутина низовых подразделений полиции» </a:t>
            </a:r>
            <a:endParaRPr lang="en-US" sz="48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4343400"/>
            <a:ext cx="9144000" cy="2514600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Екатерина Ходжаева, научный сотрудник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ekhodzhaeva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@eu.spb.ru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hlinkClick r:id="rId4"/>
              </a:rPr>
              <a:t>www.enforce.spb.ru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/>
          </a:p>
          <a:p>
            <a:r>
              <a:rPr lang="ru-RU" sz="2400" dirty="0" smtClean="0"/>
              <a:t>17 ноября 2015, Москва</a:t>
            </a:r>
          </a:p>
          <a:p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b="1" dirty="0" smtClean="0"/>
              <a:t>Публичная </a:t>
            </a:r>
            <a:r>
              <a:rPr lang="ru-RU" sz="2400" dirty="0" smtClean="0"/>
              <a:t>лекция </a:t>
            </a:r>
            <a:r>
              <a:rPr lang="ru-RU" sz="2400" dirty="0"/>
              <a:t>в рамках проекта КГИ «Открытая полиция» </a:t>
            </a:r>
            <a:endParaRPr lang="en-US" sz="2400" dirty="0"/>
          </a:p>
        </p:txBody>
      </p:sp>
      <p:pic>
        <p:nvPicPr>
          <p:cNvPr id="3" name="Picture 4" descr="logo_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95800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230" y="0"/>
            <a:ext cx="4140770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373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3400" y="33867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Контроль за инспектором ПДН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1219200"/>
            <a:ext cx="84582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Кто контролирует: </a:t>
            </a:r>
          </a:p>
          <a:p>
            <a:pPr>
              <a:buFontTx/>
              <a:buChar char="-"/>
            </a:pPr>
            <a:r>
              <a:rPr lang="ru-RU" dirty="0" smtClean="0"/>
              <a:t>Начальник отдела ПДН – ежедневно несколько раз в день</a:t>
            </a:r>
          </a:p>
          <a:p>
            <a:pPr>
              <a:buFontTx/>
              <a:buChar char="-"/>
            </a:pPr>
            <a:r>
              <a:rPr lang="ru-RU" dirty="0" smtClean="0"/>
              <a:t>Ответственный </a:t>
            </a:r>
            <a:r>
              <a:rPr lang="ru-RU" dirty="0"/>
              <a:t>д</a:t>
            </a:r>
            <a:r>
              <a:rPr lang="ru-RU" dirty="0" smtClean="0"/>
              <a:t>ежурный в отделе полиции</a:t>
            </a:r>
          </a:p>
          <a:p>
            <a:pPr>
              <a:buFontTx/>
              <a:buChar char="-"/>
            </a:pPr>
            <a:r>
              <a:rPr lang="ru-RU" dirty="0" smtClean="0"/>
              <a:t>Руководство отдела полиции</a:t>
            </a:r>
          </a:p>
          <a:p>
            <a:pPr>
              <a:buFontTx/>
              <a:buChar char="-"/>
            </a:pPr>
            <a:r>
              <a:rPr lang="ru-RU" dirty="0" smtClean="0"/>
              <a:t>Руководители других подразделений в отделе по своим линиям (ИАЗ, следствие</a:t>
            </a:r>
            <a:r>
              <a:rPr lang="en-US" dirty="0" smtClean="0"/>
              <a:t>/</a:t>
            </a:r>
            <a:r>
              <a:rPr lang="ru-RU" dirty="0" smtClean="0"/>
              <a:t>дознание)</a:t>
            </a:r>
          </a:p>
          <a:p>
            <a:pPr>
              <a:buFontTx/>
              <a:buChar char="-"/>
            </a:pPr>
            <a:r>
              <a:rPr lang="ru-RU" dirty="0" smtClean="0"/>
              <a:t>Руководство вышестоящего уровня </a:t>
            </a:r>
          </a:p>
          <a:p>
            <a:pPr>
              <a:buFontTx/>
              <a:buChar char="-"/>
            </a:pPr>
            <a:r>
              <a:rPr lang="ru-RU" dirty="0" smtClean="0"/>
              <a:t>Прокурор по надзору</a:t>
            </a:r>
          </a:p>
          <a:p>
            <a:pPr marL="0" indent="0">
              <a:buNone/>
            </a:pPr>
            <a:r>
              <a:rPr lang="ru-RU" dirty="0" smtClean="0"/>
              <a:t>Что контролируют: </a:t>
            </a:r>
          </a:p>
          <a:p>
            <a:pPr>
              <a:buFontTx/>
              <a:buChar char="-"/>
            </a:pPr>
            <a:r>
              <a:rPr lang="ru-RU" dirty="0" smtClean="0"/>
              <a:t>Ведение документации</a:t>
            </a:r>
          </a:p>
          <a:p>
            <a:pPr>
              <a:buFontTx/>
              <a:buChar char="-"/>
            </a:pPr>
            <a:r>
              <a:rPr lang="ru-RU" dirty="0" smtClean="0"/>
              <a:t>Качество работы по материалам</a:t>
            </a:r>
          </a:p>
          <a:p>
            <a:pPr>
              <a:buFontTx/>
              <a:buChar char="-"/>
            </a:pPr>
            <a:r>
              <a:rPr lang="ru-RU" dirty="0" smtClean="0"/>
              <a:t>Обоснованность принятых процессуальных решений («отказные», «протоколы») и качество их оформления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223562"/>
            <a:ext cx="2096532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30" y="6223562"/>
            <a:ext cx="1930970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52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Патрульные – оперативное звено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Два типа соподчиненности: при отделе или в отдельной роте</a:t>
            </a:r>
            <a:r>
              <a:rPr lang="en-US" dirty="0" smtClean="0"/>
              <a:t>/</a:t>
            </a:r>
            <a:r>
              <a:rPr lang="ru-RU" dirty="0" smtClean="0"/>
              <a:t>полк. Сменный характер работы. Гибкость в формировании смен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-     Специфика строевых подразделений (с ритуалом развода в начале и в конце смены)</a:t>
            </a:r>
          </a:p>
          <a:p>
            <a:pPr>
              <a:buFontTx/>
              <a:buChar char="-"/>
            </a:pPr>
            <a:r>
              <a:rPr lang="ru-RU" dirty="0" smtClean="0"/>
              <a:t>Разделение на офицеров и рядовых</a:t>
            </a:r>
          </a:p>
          <a:p>
            <a:pPr>
              <a:buFontTx/>
              <a:buChar char="-"/>
            </a:pPr>
            <a:r>
              <a:rPr lang="ru-RU" dirty="0" smtClean="0"/>
              <a:t>Непостоянный характер экипажей и патрулей</a:t>
            </a:r>
          </a:p>
          <a:p>
            <a:pPr>
              <a:buFontTx/>
              <a:buChar char="-"/>
            </a:pPr>
            <a:r>
              <a:rPr lang="ru-RU" dirty="0" smtClean="0"/>
              <a:t>Особые условия работы для водителей</a:t>
            </a:r>
          </a:p>
          <a:p>
            <a:pPr marL="0" indent="0">
              <a:buNone/>
            </a:pPr>
            <a:r>
              <a:rPr lang="ru-RU" dirty="0" smtClean="0"/>
              <a:t>Основные задачи: </a:t>
            </a:r>
          </a:p>
          <a:p>
            <a:pPr>
              <a:buFont typeface="Wingdings" charset="2"/>
              <a:buChar char="Ø"/>
            </a:pPr>
            <a:r>
              <a:rPr lang="ru-RU" dirty="0" smtClean="0"/>
              <a:t>Патрулирование улиц </a:t>
            </a:r>
          </a:p>
          <a:p>
            <a:pPr>
              <a:buFont typeface="Wingdings" charset="2"/>
              <a:buChar char="Ø"/>
            </a:pPr>
            <a:r>
              <a:rPr lang="ru-RU" dirty="0" smtClean="0"/>
              <a:t>Экстренная отработка вызов</a:t>
            </a:r>
          </a:p>
          <a:p>
            <a:pPr>
              <a:buFont typeface="Wingdings" charset="2"/>
              <a:buChar char="Ø"/>
            </a:pPr>
            <a:r>
              <a:rPr lang="ru-RU" dirty="0" smtClean="0"/>
              <a:t>Отработка преступлений по горячим следам, включая план «Перехват» в случае угона</a:t>
            </a:r>
          </a:p>
          <a:p>
            <a:pPr>
              <a:buFont typeface="Wingdings" charset="2"/>
              <a:buChar char="Ø"/>
            </a:pPr>
            <a:r>
              <a:rPr lang="ru-RU" dirty="0" smtClean="0"/>
              <a:t>Составление административных протоколов  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223562"/>
            <a:ext cx="2096532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30" y="6223562"/>
            <a:ext cx="1930970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8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3400" y="33867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Контроль за патрульным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914400"/>
            <a:ext cx="8458200" cy="541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Формально отчитывается служба в целом – основной показатель число преступлений, совершенных в общественном месте. Но индивидуальный контроль присутствует: </a:t>
            </a:r>
          </a:p>
          <a:p>
            <a:pPr marL="0" indent="0">
              <a:buNone/>
            </a:pPr>
            <a:r>
              <a:rPr lang="ru-RU" dirty="0" smtClean="0"/>
              <a:t>Кто контролирует: </a:t>
            </a:r>
          </a:p>
          <a:p>
            <a:pPr>
              <a:buFontTx/>
              <a:buChar char="-"/>
            </a:pPr>
            <a:r>
              <a:rPr lang="ru-RU" dirty="0" smtClean="0"/>
              <a:t>Непосредственный начальник (командир батальона, или отдела ППС) – ежедневно несколько раз в день </a:t>
            </a:r>
          </a:p>
          <a:p>
            <a:pPr>
              <a:buFontTx/>
              <a:buChar char="-"/>
            </a:pPr>
            <a:r>
              <a:rPr lang="ru-RU" dirty="0" smtClean="0"/>
              <a:t>Ответственный дежурный и дежурный по разбору в отделе полиции</a:t>
            </a:r>
          </a:p>
          <a:p>
            <a:pPr>
              <a:buFontTx/>
              <a:buChar char="-"/>
            </a:pPr>
            <a:r>
              <a:rPr lang="ru-RU" dirty="0" smtClean="0"/>
              <a:t>Руководство отдела полиции</a:t>
            </a:r>
          </a:p>
          <a:p>
            <a:pPr>
              <a:buFontTx/>
              <a:buChar char="-"/>
            </a:pPr>
            <a:r>
              <a:rPr lang="ru-RU" dirty="0" smtClean="0"/>
              <a:t>Руководитель и сотрудники отдела ИАЗ</a:t>
            </a:r>
          </a:p>
          <a:p>
            <a:pPr>
              <a:buFontTx/>
              <a:buChar char="-"/>
            </a:pPr>
            <a:r>
              <a:rPr lang="ru-RU" dirty="0" smtClean="0"/>
              <a:t>Руководство вышестоящего уровня </a:t>
            </a:r>
          </a:p>
          <a:p>
            <a:pPr marL="0" indent="0">
              <a:buNone/>
            </a:pPr>
            <a:r>
              <a:rPr lang="ru-RU" dirty="0" smtClean="0"/>
              <a:t>Что </a:t>
            </a:r>
            <a:r>
              <a:rPr lang="ru-RU" dirty="0" smtClean="0"/>
              <a:t>контролируют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Ведение личных бумаг (бортовой журнал, личная книжка, тетрадей)</a:t>
            </a:r>
          </a:p>
          <a:p>
            <a:pPr>
              <a:buFontTx/>
              <a:buChar char="-"/>
            </a:pPr>
            <a:r>
              <a:rPr lang="ru-RU" dirty="0"/>
              <a:t>В</a:t>
            </a:r>
            <a:r>
              <a:rPr lang="ru-RU" dirty="0" smtClean="0"/>
              <a:t>нешний вид</a:t>
            </a:r>
          </a:p>
          <a:p>
            <a:pPr>
              <a:buFontTx/>
              <a:buChar char="-"/>
            </a:pPr>
            <a:r>
              <a:rPr lang="ru-RU" dirty="0" smtClean="0"/>
              <a:t>Качество составленных  протоколов и </a:t>
            </a:r>
            <a:r>
              <a:rPr lang="ru-RU" dirty="0" smtClean="0"/>
              <a:t>раппортов</a:t>
            </a:r>
          </a:p>
          <a:p>
            <a:pPr>
              <a:buFontTx/>
              <a:buChar char="-"/>
            </a:pPr>
            <a:r>
              <a:rPr lang="ru-RU" dirty="0" smtClean="0"/>
              <a:t>Оперативность действий (включая тайные проверки)</a:t>
            </a: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315799"/>
            <a:ext cx="1791732" cy="54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160" y="6315799"/>
            <a:ext cx="1650240" cy="54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52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проблемы на «земле»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Ориентация работы МВД и всех его низовых подразделений на процесс, а не на результат. </a:t>
            </a:r>
            <a:endParaRPr lang="ru-RU" dirty="0" smtClean="0"/>
          </a:p>
          <a:p>
            <a:pPr lvl="0"/>
            <a:r>
              <a:rPr lang="ru-RU" dirty="0" smtClean="0"/>
              <a:t>Полиция</a:t>
            </a:r>
            <a:r>
              <a:rPr lang="ru-RU" dirty="0"/>
              <a:t>, основной задачей которой является обеспечение безопасности и охрана прав граждан на вверенных участках, не подотчетна гражданам или местным властям, которые представляют граждан. </a:t>
            </a:r>
            <a:endParaRPr lang="ru-RU" dirty="0" smtClean="0"/>
          </a:p>
          <a:p>
            <a:pPr lvl="0"/>
            <a:r>
              <a:rPr lang="ru-RU" dirty="0" smtClean="0"/>
              <a:t>Запредельно </a:t>
            </a:r>
            <a:r>
              <a:rPr lang="ru-RU" dirty="0"/>
              <a:t>высокие издержки контроля над работой сотрудников первичных подразделений </a:t>
            </a:r>
            <a:r>
              <a:rPr lang="ru-RU" dirty="0" smtClean="0"/>
              <a:t>полиции. </a:t>
            </a:r>
            <a:r>
              <a:rPr lang="ru-RU" dirty="0"/>
              <a:t>Эти издержки выражаются:</a:t>
            </a:r>
          </a:p>
          <a:p>
            <a:pPr marL="0" lvl="0" indent="0">
              <a:buNone/>
            </a:pPr>
            <a:r>
              <a:rPr lang="ru-RU" dirty="0" smtClean="0"/>
              <a:t>- в </a:t>
            </a:r>
            <a:r>
              <a:rPr lang="ru-RU" dirty="0"/>
              <a:t>высоких расходах на содержание управленческих аппаратов и штабов, которые заняты разработкой и сбором отчетности, проверками и анализом статистики;</a:t>
            </a:r>
          </a:p>
          <a:p>
            <a:pPr marL="0" lvl="0" indent="0">
              <a:buNone/>
            </a:pPr>
            <a:r>
              <a:rPr lang="ru-RU" dirty="0" smtClean="0"/>
              <a:t>- в </a:t>
            </a:r>
            <a:r>
              <a:rPr lang="ru-RU" dirty="0"/>
              <a:t>больших затратах рабочего времени рядовых сотрудников на выполнение требований бумажной отчетности о своей работе, что отнимает до половины времени от той самой работы, о которой им приходится отчитываться.</a:t>
            </a:r>
          </a:p>
          <a:p>
            <a:pPr lvl="0"/>
            <a:r>
              <a:rPr lang="ru-RU" dirty="0"/>
              <a:t>Нерациональная организация информационных потоков внутри системы МВД.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223562"/>
            <a:ext cx="2096532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30" y="6223562"/>
            <a:ext cx="1930970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282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1905001"/>
            <a:ext cx="8763000" cy="1470025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>Вопросы…</a:t>
            </a:r>
            <a:br>
              <a:rPr lang="ru-RU" sz="4800" b="1" dirty="0" smtClean="0"/>
            </a:br>
            <a:r>
              <a:rPr lang="ru-RU" sz="4800" b="1" dirty="0" smtClean="0"/>
              <a:t>Комментарии...</a:t>
            </a:r>
            <a:br>
              <a:rPr lang="ru-RU" sz="4800" b="1" dirty="0" smtClean="0"/>
            </a:br>
            <a:r>
              <a:rPr lang="ru-RU" sz="4800" b="1" dirty="0" smtClean="0"/>
              <a:t>Мнения…</a:t>
            </a:r>
            <a:endParaRPr lang="en-US" sz="48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3429000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</p:txBody>
      </p:sp>
      <p:pic>
        <p:nvPicPr>
          <p:cNvPr id="3" name="Picture 4" descr="logo_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95800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230" y="0"/>
            <a:ext cx="4140770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30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ru-RU" dirty="0" smtClean="0"/>
              <a:t>Исследование ИПП и описание данных</a:t>
            </a:r>
          </a:p>
          <a:p>
            <a:r>
              <a:rPr lang="ru-RU" dirty="0" smtClean="0"/>
              <a:t>«Земля» – типовой отдел полиции</a:t>
            </a:r>
          </a:p>
          <a:p>
            <a:r>
              <a:rPr lang="ru-RU" dirty="0" smtClean="0"/>
              <a:t>Рутинные задачи подразделений, работающих с населением, практики контроля</a:t>
            </a:r>
          </a:p>
          <a:p>
            <a:r>
              <a:rPr lang="ru-RU" dirty="0" smtClean="0"/>
              <a:t>Выводы: общие проблемы на «земле»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223562"/>
            <a:ext cx="2096532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30" y="6223562"/>
            <a:ext cx="1930970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3234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ru-RU" dirty="0" smtClean="0"/>
              <a:t>Исследование ИПП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95400"/>
            <a:ext cx="8763000" cy="5181600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ru-RU" dirty="0"/>
              <a:t>Проект: «Диагностика работы правоохранительных органов по охране общественного порядка и перспективы создания муниципальной милиции в России» (</a:t>
            </a:r>
            <a:r>
              <a:rPr lang="en-US" dirty="0"/>
              <a:t>http://</a:t>
            </a:r>
            <a:r>
              <a:rPr lang="en-US" dirty="0" err="1"/>
              <a:t>komitetgi.ru</a:t>
            </a:r>
            <a:r>
              <a:rPr lang="en-US" dirty="0"/>
              <a:t>/analytics/2593/</a:t>
            </a:r>
            <a:r>
              <a:rPr lang="ru-RU" dirty="0"/>
              <a:t>)</a:t>
            </a:r>
          </a:p>
          <a:p>
            <a:r>
              <a:rPr lang="ru-RU" dirty="0"/>
              <a:t>Два региона РФ: ГУ МВД по регионам, городские, районные, в </a:t>
            </a:r>
            <a:r>
              <a:rPr lang="ru-RU" dirty="0" err="1"/>
              <a:t>т.ч</a:t>
            </a:r>
            <a:r>
              <a:rPr lang="ru-RU" dirty="0"/>
              <a:t>. сельские, ОВД </a:t>
            </a:r>
          </a:p>
          <a:p>
            <a:r>
              <a:rPr lang="ru-RU" dirty="0"/>
              <a:t>Изучение работы служб по охране порядка: УУП, ПДН, ДЧ, ППС, ИАЗ, ЛРР, ОВО</a:t>
            </a:r>
          </a:p>
          <a:p>
            <a:r>
              <a:rPr lang="ru-RU" dirty="0"/>
              <a:t>Методы исследования и источники данных</a:t>
            </a:r>
            <a:r>
              <a:rPr lang="ru-RU" dirty="0" smtClean="0"/>
              <a:t>:</a:t>
            </a:r>
            <a:r>
              <a:rPr lang="ru-RU" sz="2900" dirty="0" smtClean="0"/>
              <a:t> </a:t>
            </a:r>
            <a:endParaRPr lang="en-US" sz="2900" dirty="0" smtClean="0"/>
          </a:p>
          <a:p>
            <a:pPr>
              <a:buFont typeface="Wingdings" charset="2"/>
              <a:buChar char="Ø"/>
            </a:pPr>
            <a:r>
              <a:rPr lang="en-US" sz="2600" dirty="0"/>
              <a:t>	</a:t>
            </a:r>
            <a:r>
              <a:rPr lang="ru-RU" sz="2600" dirty="0" smtClean="0"/>
              <a:t>Наблюдение </a:t>
            </a:r>
            <a:r>
              <a:rPr lang="ru-RU" sz="2600" dirty="0"/>
              <a:t>за повседневной работой сотрудников: обход вместе с участковым, нахождение в патрульном экипаже ППС, присутствие на </a:t>
            </a:r>
            <a:r>
              <a:rPr lang="ru-RU" sz="2600" dirty="0" smtClean="0"/>
              <a:t>разводе</a:t>
            </a:r>
            <a:r>
              <a:rPr lang="ru-RU" sz="2600" dirty="0"/>
              <a:t>, и т.д. 130 человеко-часов </a:t>
            </a:r>
            <a:r>
              <a:rPr lang="ru-RU" sz="2600" dirty="0" smtClean="0"/>
              <a:t>наблюдений</a:t>
            </a:r>
            <a:r>
              <a:rPr lang="en-US" sz="2600" dirty="0" smtClean="0"/>
              <a:t>  </a:t>
            </a:r>
          </a:p>
          <a:p>
            <a:pPr>
              <a:buFont typeface="Wingdings" charset="2"/>
              <a:buChar char="Ø"/>
            </a:pPr>
            <a:r>
              <a:rPr lang="ru-RU" sz="2600" dirty="0" smtClean="0"/>
              <a:t>Экспертные интервью и неформальные беседы с сотрудниками и руководителями </a:t>
            </a:r>
            <a:r>
              <a:rPr lang="ru-RU" sz="2600" dirty="0"/>
              <a:t>подразделений</a:t>
            </a:r>
            <a:r>
              <a:rPr lang="ru-RU" sz="2600" dirty="0" smtClean="0"/>
              <a:t> (98)</a:t>
            </a:r>
            <a:endParaRPr lang="en-US" sz="2600" dirty="0" smtClean="0"/>
          </a:p>
          <a:p>
            <a:pPr>
              <a:buFont typeface="Wingdings" charset="2"/>
              <a:buChar char="Ø"/>
            </a:pPr>
            <a:r>
              <a:rPr lang="ru-RU" sz="2600" dirty="0" smtClean="0"/>
              <a:t>Анализ </a:t>
            </a:r>
            <a:r>
              <a:rPr lang="ru-RU" sz="2600" dirty="0"/>
              <a:t>ведомственных документов и </a:t>
            </a:r>
            <a:r>
              <a:rPr lang="ru-RU" sz="2600" dirty="0" smtClean="0"/>
              <a:t>отчетности</a:t>
            </a:r>
            <a:endParaRPr lang="en-US" sz="2600" dirty="0" smtClean="0"/>
          </a:p>
          <a:p>
            <a:pPr>
              <a:buFont typeface="Wingdings" charset="2"/>
              <a:buChar char="Ø"/>
            </a:pPr>
            <a:r>
              <a:rPr lang="ru-RU" sz="2600" dirty="0" smtClean="0"/>
              <a:t>Анализ </a:t>
            </a:r>
            <a:r>
              <a:rPr lang="ru-RU" sz="2600" dirty="0"/>
              <a:t>архивных документов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223562"/>
            <a:ext cx="2096532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30" y="6223562"/>
            <a:ext cx="1930970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7708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387"/>
            <a:ext cx="8229600" cy="715963"/>
          </a:xfrm>
        </p:spPr>
        <p:txBody>
          <a:bodyPr>
            <a:normAutofit fontScale="90000"/>
          </a:bodyPr>
          <a:lstStyle/>
          <a:p>
            <a:r>
              <a:rPr lang="ru-RU" dirty="0"/>
              <a:t>«Земля» – типовой отдел полиции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223562"/>
            <a:ext cx="2096532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30" y="6223562"/>
            <a:ext cx="1930970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962927"/>
              </p:ext>
            </p:extLst>
          </p:nvPr>
        </p:nvGraphicFramePr>
        <p:xfrm>
          <a:off x="-1066800" y="762000"/>
          <a:ext cx="11049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9268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800" dirty="0" smtClean="0"/>
              <a:t>Дежурный – основной «раздающий» в отделе полиции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Коллектив  - в среднем 2-8 сотрудников в одну смену</a:t>
            </a:r>
          </a:p>
          <a:p>
            <a:pPr marL="0" indent="0">
              <a:buNone/>
            </a:pPr>
            <a:r>
              <a:rPr lang="ru-RU" dirty="0"/>
              <a:t>Сменный характер работы. Длительность смены – сутки. </a:t>
            </a:r>
            <a:r>
              <a:rPr lang="ru-RU" dirty="0" smtClean="0"/>
              <a:t>Специализация по задачам в случае крупной ДЧ</a:t>
            </a:r>
          </a:p>
          <a:p>
            <a:pPr marL="0" indent="0">
              <a:buNone/>
            </a:pPr>
            <a:r>
              <a:rPr lang="ru-RU" dirty="0" smtClean="0"/>
              <a:t>Задачи: </a:t>
            </a:r>
          </a:p>
          <a:p>
            <a:pPr>
              <a:buFontTx/>
              <a:buChar char="-"/>
            </a:pPr>
            <a:r>
              <a:rPr lang="ru-RU" dirty="0" smtClean="0"/>
              <a:t>Сбор, обработка и фиксация информации о ситуации (от населения): ведение книг и журналов, устные доклады, передача информации, материалов, документов, сводок и т.п.</a:t>
            </a:r>
          </a:p>
          <a:p>
            <a:pPr>
              <a:buFontTx/>
              <a:buChar char="-"/>
            </a:pPr>
            <a:r>
              <a:rPr lang="ru-RU" dirty="0" smtClean="0"/>
              <a:t>Организационная: управление патрулями, организация работы по вызову, организация СОГ, выдача и прием оружия и прочего</a:t>
            </a:r>
          </a:p>
          <a:p>
            <a:pPr>
              <a:buFontTx/>
              <a:buChar char="-"/>
            </a:pPr>
            <a:r>
              <a:rPr lang="ru-RU" dirty="0" smtClean="0"/>
              <a:t>Контроль за работой подчиненных – проверка отработанных материалов</a:t>
            </a:r>
          </a:p>
          <a:p>
            <a:pPr>
              <a:buFontTx/>
              <a:buChar char="-"/>
            </a:pPr>
            <a:r>
              <a:rPr lang="ru-RU" dirty="0" smtClean="0"/>
              <a:t>Разбор с доставленными</a:t>
            </a:r>
          </a:p>
          <a:p>
            <a:pPr>
              <a:buFontTx/>
              <a:buChar char="-"/>
            </a:pPr>
            <a:r>
              <a:rPr lang="ru-RU" dirty="0" smtClean="0"/>
              <a:t>Обеспечение работы камеры содержания задержанных</a:t>
            </a:r>
          </a:p>
          <a:p>
            <a:pPr>
              <a:buFontTx/>
              <a:buChar char="-"/>
            </a:pPr>
            <a:r>
              <a:rPr lang="ru-RU" dirty="0" smtClean="0"/>
              <a:t>Организация приема граждан в отделе (кнопка от двери, вызов сотрудника, прием заявления)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223562"/>
            <a:ext cx="2096532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30" y="6223562"/>
            <a:ext cx="1930970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0112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/>
              <a:t>Контроль за ДЧ  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Постоянный личный контроль со стороны: </a:t>
            </a:r>
          </a:p>
          <a:p>
            <a:pPr>
              <a:buFontTx/>
              <a:buChar char="-"/>
            </a:pPr>
            <a:r>
              <a:rPr lang="ru-RU" dirty="0" smtClean="0"/>
              <a:t>Руководства отдела</a:t>
            </a:r>
          </a:p>
          <a:p>
            <a:pPr>
              <a:buFontTx/>
              <a:buChar char="-"/>
            </a:pPr>
            <a:r>
              <a:rPr lang="ru-RU" dirty="0" smtClean="0"/>
              <a:t>Руководства вышестоящей ДЧ (личные визиты в ДЧ, тайные проверки)</a:t>
            </a:r>
          </a:p>
          <a:p>
            <a:pPr>
              <a:buFontTx/>
              <a:buChar char="-"/>
            </a:pPr>
            <a:r>
              <a:rPr lang="ru-RU" dirty="0" smtClean="0"/>
              <a:t>Прокурор по надзору</a:t>
            </a:r>
          </a:p>
          <a:p>
            <a:pPr marL="0" indent="0">
              <a:buNone/>
            </a:pPr>
            <a:r>
              <a:rPr lang="ru-RU" dirty="0" smtClean="0"/>
              <a:t>Что проверяют: </a:t>
            </a:r>
          </a:p>
          <a:p>
            <a:pPr>
              <a:buFontTx/>
              <a:buChar char="-"/>
            </a:pPr>
            <a:r>
              <a:rPr lang="ru-RU" dirty="0" smtClean="0"/>
              <a:t>Ведение документации</a:t>
            </a:r>
          </a:p>
          <a:p>
            <a:pPr>
              <a:buFontTx/>
              <a:buChar char="-"/>
            </a:pPr>
            <a:r>
              <a:rPr lang="ru-RU" dirty="0" smtClean="0"/>
              <a:t>Оперативность реагирования</a:t>
            </a:r>
          </a:p>
          <a:p>
            <a:pPr>
              <a:buFontTx/>
              <a:buChar char="-"/>
            </a:pPr>
            <a:r>
              <a:rPr lang="ru-RU" dirty="0" smtClean="0"/>
              <a:t>Порядок в ДЧ, оружейной комнате, КЗСЛ, если есть в ИВС</a:t>
            </a:r>
          </a:p>
          <a:p>
            <a:pPr>
              <a:buFontTx/>
              <a:buChar char="-"/>
            </a:pPr>
            <a:r>
              <a:rPr lang="ru-RU" dirty="0" smtClean="0"/>
              <a:t>Работу электронных систем связи (новшество)</a:t>
            </a:r>
          </a:p>
          <a:p>
            <a:pPr>
              <a:buFontTx/>
              <a:buChar char="-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223562"/>
            <a:ext cx="2096532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30" y="6223562"/>
            <a:ext cx="1930970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930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3400" y="3386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Участковый – «тягловая лошадь» от МВД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1219200"/>
            <a:ext cx="8458200" cy="54102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рактически </a:t>
            </a:r>
            <a:r>
              <a:rPr lang="ru-RU" dirty="0"/>
              <a:t>все функции контроля, профилактики и расследования преступности на территории </a:t>
            </a:r>
            <a:r>
              <a:rPr lang="ru-RU" dirty="0" smtClean="0"/>
              <a:t>административного </a:t>
            </a:r>
            <a:r>
              <a:rPr lang="ru-RU" dirty="0"/>
              <a:t>участка </a:t>
            </a:r>
            <a:r>
              <a:rPr lang="ru-RU" dirty="0" smtClean="0"/>
              <a:t>(в среднем 5-7 тыс. населения)</a:t>
            </a:r>
          </a:p>
          <a:p>
            <a:r>
              <a:rPr lang="ru-RU" dirty="0"/>
              <a:t>Р</a:t>
            </a:r>
            <a:r>
              <a:rPr lang="ru-RU" dirty="0" smtClean="0"/>
              <a:t>абочее место - опорный пункт</a:t>
            </a:r>
            <a:endParaRPr lang="en-US" dirty="0" smtClean="0"/>
          </a:p>
          <a:p>
            <a:r>
              <a:rPr lang="ru-RU" dirty="0" smtClean="0"/>
              <a:t>Небольшая специализация, взаимозаменяемость </a:t>
            </a:r>
          </a:p>
          <a:p>
            <a:pPr marL="0" indent="0">
              <a:buNone/>
            </a:pPr>
            <a:r>
              <a:rPr lang="ru-RU" dirty="0" smtClean="0"/>
              <a:t>Основные задачи: </a:t>
            </a:r>
          </a:p>
          <a:p>
            <a:pPr>
              <a:buFontTx/>
              <a:buChar char="-"/>
            </a:pPr>
            <a:r>
              <a:rPr lang="ru-RU" dirty="0" smtClean="0"/>
              <a:t>Сбор и обработка информации о «контингенте», ведение журналов</a:t>
            </a:r>
            <a:r>
              <a:rPr lang="ru-RU" dirty="0"/>
              <a:t>, </a:t>
            </a:r>
            <a:r>
              <a:rPr lang="ru-RU" dirty="0" smtClean="0"/>
              <a:t>паспортов, выдача </a:t>
            </a:r>
            <a:r>
              <a:rPr lang="ru-RU" dirty="0"/>
              <a:t>справок по запросам </a:t>
            </a:r>
          </a:p>
          <a:p>
            <a:pPr>
              <a:buFontTx/>
              <a:buChar char="-"/>
            </a:pPr>
            <a:r>
              <a:rPr lang="ru-RU" dirty="0" smtClean="0"/>
              <a:t>Работа по вызовам, поступающим материалам, заданиям от других служб или ведомств, </a:t>
            </a:r>
          </a:p>
          <a:p>
            <a:pPr>
              <a:buFontTx/>
              <a:buChar char="-"/>
            </a:pPr>
            <a:r>
              <a:rPr lang="ru-RU" dirty="0" smtClean="0"/>
              <a:t>сопровождение уголовных дел  и составление отказов в их возбуждении</a:t>
            </a:r>
          </a:p>
          <a:p>
            <a:pPr>
              <a:buFontTx/>
              <a:buChar char="-"/>
            </a:pPr>
            <a:r>
              <a:rPr lang="ru-RU" dirty="0" smtClean="0"/>
              <a:t>Выявление правонарушений, составление протоколов, участие в рейдах</a:t>
            </a:r>
          </a:p>
          <a:p>
            <a:pPr>
              <a:buFontTx/>
              <a:buChar char="-"/>
            </a:pPr>
            <a:r>
              <a:rPr lang="ru-RU" dirty="0" smtClean="0"/>
              <a:t>Прием граждан, обход населения, в том числе контроль «контингента»</a:t>
            </a:r>
          </a:p>
          <a:p>
            <a:pPr>
              <a:buFontTx/>
              <a:buChar char="-"/>
            </a:pPr>
            <a:r>
              <a:rPr lang="ru-RU" dirty="0" smtClean="0"/>
              <a:t>Дежурство по отделу</a:t>
            </a:r>
          </a:p>
          <a:p>
            <a:pPr marL="0" indent="0">
              <a:buNone/>
            </a:pPr>
            <a:r>
              <a:rPr lang="ru-RU" dirty="0" smtClean="0"/>
              <a:t>…и многое-многое другое в рамках ведомственных и межведомственных кампаний или просто так: «провожать» умерших, выступать в школах, красить заборы, грузить конфискованное имущество и т.п.)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292738"/>
            <a:ext cx="1867932" cy="5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282167"/>
            <a:ext cx="1752600" cy="575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043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3400" y="33867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Контроль за участковым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4800" y="914400"/>
            <a:ext cx="85344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Кто контролирует: </a:t>
            </a:r>
          </a:p>
          <a:p>
            <a:pPr>
              <a:buFontTx/>
              <a:buChar char="-"/>
            </a:pPr>
            <a:r>
              <a:rPr lang="ru-RU" dirty="0" smtClean="0"/>
              <a:t>Начальник отдела УУП – ежедневно несколько раз в день</a:t>
            </a:r>
          </a:p>
          <a:p>
            <a:pPr>
              <a:buFontTx/>
              <a:buChar char="-"/>
            </a:pPr>
            <a:r>
              <a:rPr lang="ru-RU" dirty="0" smtClean="0"/>
              <a:t>Ответственный </a:t>
            </a:r>
            <a:r>
              <a:rPr lang="ru-RU" dirty="0"/>
              <a:t>д</a:t>
            </a:r>
            <a:r>
              <a:rPr lang="ru-RU" dirty="0" smtClean="0"/>
              <a:t>ежурный в отделе полиции</a:t>
            </a:r>
          </a:p>
          <a:p>
            <a:pPr>
              <a:buFontTx/>
              <a:buChar char="-"/>
            </a:pPr>
            <a:r>
              <a:rPr lang="ru-RU" dirty="0" smtClean="0"/>
              <a:t>Руководство отдела полиции</a:t>
            </a:r>
          </a:p>
          <a:p>
            <a:pPr>
              <a:buFontTx/>
              <a:buChar char="-"/>
            </a:pPr>
            <a:r>
              <a:rPr lang="ru-RU" dirty="0" smtClean="0"/>
              <a:t>Руководители других подразделений в отделе по своим линиям (ИАЗ, следствие</a:t>
            </a:r>
            <a:r>
              <a:rPr lang="en-US" dirty="0" smtClean="0"/>
              <a:t>/</a:t>
            </a:r>
            <a:r>
              <a:rPr lang="ru-RU" dirty="0" smtClean="0"/>
              <a:t>дознание, ЛРС)</a:t>
            </a:r>
          </a:p>
          <a:p>
            <a:pPr>
              <a:buFontTx/>
              <a:buChar char="-"/>
            </a:pPr>
            <a:r>
              <a:rPr lang="ru-RU" dirty="0" smtClean="0"/>
              <a:t>Руководство вышестоящего уровня </a:t>
            </a:r>
          </a:p>
          <a:p>
            <a:pPr>
              <a:buFontTx/>
              <a:buChar char="-"/>
            </a:pPr>
            <a:r>
              <a:rPr lang="ru-RU" dirty="0" smtClean="0"/>
              <a:t>Прокурор по надзору</a:t>
            </a:r>
          </a:p>
          <a:p>
            <a:pPr marL="0" indent="0">
              <a:buNone/>
            </a:pPr>
            <a:r>
              <a:rPr lang="ru-RU" dirty="0" smtClean="0"/>
              <a:t>Что контролируют: </a:t>
            </a:r>
          </a:p>
          <a:p>
            <a:pPr>
              <a:buFontTx/>
              <a:buChar char="-"/>
            </a:pPr>
            <a:r>
              <a:rPr lang="ru-RU" dirty="0" smtClean="0"/>
              <a:t>Ведение документации</a:t>
            </a:r>
          </a:p>
          <a:p>
            <a:pPr>
              <a:buFontTx/>
              <a:buChar char="-"/>
            </a:pPr>
            <a:r>
              <a:rPr lang="ru-RU" dirty="0" smtClean="0"/>
              <a:t>Состояние опорного пункта, внешний вид</a:t>
            </a:r>
          </a:p>
          <a:p>
            <a:pPr>
              <a:buFontTx/>
              <a:buChar char="-"/>
            </a:pPr>
            <a:r>
              <a:rPr lang="ru-RU" dirty="0" smtClean="0"/>
              <a:t>Качество работы по материалам</a:t>
            </a:r>
          </a:p>
          <a:p>
            <a:pPr>
              <a:buFontTx/>
              <a:buChar char="-"/>
            </a:pPr>
            <a:r>
              <a:rPr lang="ru-RU" dirty="0" smtClean="0"/>
              <a:t>Обоснованность принятых процессуальных решений («отказные», «протоколы») и качество их оформления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223562"/>
            <a:ext cx="2096532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30" y="6223562"/>
            <a:ext cx="1930970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9954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9"/>
            <a:ext cx="8991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Инспекторы по делам несовершеннолетних – «забота» от МВД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953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Женское подразделение, один инспектор примерно на каждые 10-15 тыс. Основные показатели нагрузки: число подростков и семей, состоящих на учете</a:t>
            </a:r>
          </a:p>
          <a:p>
            <a:pPr marL="0" indent="0">
              <a:buNone/>
            </a:pPr>
            <a:r>
              <a:rPr lang="ru-RU" dirty="0" smtClean="0"/>
              <a:t>Нет специализации, взаимозаменяемость. </a:t>
            </a:r>
          </a:p>
          <a:p>
            <a:pPr marL="0" indent="0">
              <a:buNone/>
            </a:pPr>
            <a:r>
              <a:rPr lang="ru-RU" dirty="0" smtClean="0"/>
              <a:t>Рабочее место – кабинет в отделе полиции, опорный пункт</a:t>
            </a:r>
          </a:p>
          <a:p>
            <a:pPr marL="0" indent="0">
              <a:buNone/>
            </a:pPr>
            <a:r>
              <a:rPr lang="ru-RU" dirty="0" smtClean="0"/>
              <a:t>Основные задачи: </a:t>
            </a:r>
          </a:p>
          <a:p>
            <a:pPr>
              <a:buFontTx/>
              <a:buChar char="-"/>
            </a:pPr>
            <a:r>
              <a:rPr lang="ru-RU" dirty="0"/>
              <a:t>Сбор и обработка информации о </a:t>
            </a:r>
            <a:r>
              <a:rPr lang="ru-RU" dirty="0" smtClean="0"/>
              <a:t>«</a:t>
            </a:r>
            <a:r>
              <a:rPr lang="ru-RU" dirty="0" err="1" smtClean="0"/>
              <a:t>подучетниках</a:t>
            </a:r>
            <a:r>
              <a:rPr lang="ru-RU" dirty="0" smtClean="0"/>
              <a:t>»</a:t>
            </a:r>
            <a:r>
              <a:rPr lang="ru-RU" dirty="0"/>
              <a:t>, ведение журналов</a:t>
            </a:r>
            <a:r>
              <a:rPr lang="ru-RU" dirty="0" smtClean="0"/>
              <a:t>, книг учета, выдача </a:t>
            </a:r>
            <a:r>
              <a:rPr lang="ru-RU" dirty="0"/>
              <a:t>справок по запросам </a:t>
            </a:r>
          </a:p>
          <a:p>
            <a:pPr>
              <a:buFontTx/>
              <a:buChar char="-"/>
            </a:pPr>
            <a:r>
              <a:rPr lang="ru-RU" dirty="0"/>
              <a:t>Работа по вызовам, поступающим материалам, заданиям от других служб или ведомств, </a:t>
            </a:r>
          </a:p>
          <a:p>
            <a:pPr>
              <a:buFontTx/>
              <a:buChar char="-"/>
            </a:pPr>
            <a:r>
              <a:rPr lang="ru-RU" dirty="0" smtClean="0"/>
              <a:t>Сопровождение </a:t>
            </a:r>
            <a:r>
              <a:rPr lang="ru-RU" dirty="0"/>
              <a:t>уголовных дел  и составление отказов в их возбуждении</a:t>
            </a:r>
          </a:p>
          <a:p>
            <a:pPr>
              <a:buFontTx/>
              <a:buChar char="-"/>
            </a:pPr>
            <a:r>
              <a:rPr lang="ru-RU" dirty="0"/>
              <a:t>Выявление правонарушений, составление </a:t>
            </a:r>
            <a:r>
              <a:rPr lang="ru-RU" dirty="0" smtClean="0"/>
              <a:t>протоколов, рейды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Прием граждан, </a:t>
            </a:r>
            <a:r>
              <a:rPr lang="ru-RU" dirty="0" smtClean="0"/>
              <a:t>обход </a:t>
            </a:r>
            <a:r>
              <a:rPr lang="ru-RU" dirty="0" err="1" smtClean="0"/>
              <a:t>подучетных</a:t>
            </a:r>
            <a:r>
              <a:rPr lang="ru-RU" dirty="0" smtClean="0"/>
              <a:t> (часто в совместных рейдах с другими службами КДН)</a:t>
            </a:r>
          </a:p>
          <a:p>
            <a:pPr>
              <a:buFontTx/>
              <a:buChar char="-"/>
            </a:pPr>
            <a:r>
              <a:rPr lang="ru-RU" dirty="0" smtClean="0"/>
              <a:t>Взаимодействие с другими «субъектами профилактики» - школы, опека, социальные службы, клубы, военкоматы и т.д. </a:t>
            </a:r>
          </a:p>
          <a:p>
            <a:pPr>
              <a:buFontTx/>
              <a:buChar char="-"/>
            </a:pPr>
            <a:r>
              <a:rPr lang="ru-RU" dirty="0"/>
              <a:t>Дежурство по </a:t>
            </a:r>
            <a:r>
              <a:rPr lang="ru-RU" dirty="0" smtClean="0"/>
              <a:t>отделу, разбор доставленных и задержанных несовершеннолетних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Разные формы «заботы» и благотворительности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logo_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223562"/>
            <a:ext cx="2096532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430" y="6223562"/>
            <a:ext cx="1930970" cy="634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8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1252</Words>
  <Application>Microsoft Macintosh PowerPoint</Application>
  <PresentationFormat>Экран (4:3)</PresentationFormat>
  <Paragraphs>174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«Работа «на земле»: повседневная рутина низовых подразделений полиции» </vt:lpstr>
      <vt:lpstr>Содержание</vt:lpstr>
      <vt:lpstr>Исследование ИПП</vt:lpstr>
      <vt:lpstr>«Земля» – типовой отдел полиции</vt:lpstr>
      <vt:lpstr>Дежурный – основной «раздающий» в отделе полиции</vt:lpstr>
      <vt:lpstr>Контроль за ДЧ  </vt:lpstr>
      <vt:lpstr>Участковый – «тягловая лошадь» от МВД</vt:lpstr>
      <vt:lpstr>Контроль за участковым</vt:lpstr>
      <vt:lpstr>Инспекторы по делам несовершеннолетних – «забота» от МВД</vt:lpstr>
      <vt:lpstr>Контроль за инспектором ПДН</vt:lpstr>
      <vt:lpstr>Патрульные – оперативное звено</vt:lpstr>
      <vt:lpstr>Контроль за патрульным</vt:lpstr>
      <vt:lpstr>Общие проблемы на «земле»</vt:lpstr>
      <vt:lpstr> Вопросы… Комментарии... Мнения…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Katya Moiseeva</dc:creator>
  <cp:lastModifiedBy>Ekateina Khodzhaeva</cp:lastModifiedBy>
  <cp:revision>202</cp:revision>
  <cp:lastPrinted>2015-11-17T09:34:26Z</cp:lastPrinted>
  <dcterms:created xsi:type="dcterms:W3CDTF">2006-08-16T00:00:00Z</dcterms:created>
  <dcterms:modified xsi:type="dcterms:W3CDTF">2015-11-17T14:15:53Z</dcterms:modified>
</cp:coreProperties>
</file>